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6.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7.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6" r:id="rId1"/>
    <p:sldMasterId id="2147483848" r:id="rId2"/>
    <p:sldMasterId id="2147483874" r:id="rId3"/>
    <p:sldMasterId id="2147484186" r:id="rId4"/>
    <p:sldMasterId id="2147484203" r:id="rId5"/>
    <p:sldMasterId id="2147484219" r:id="rId6"/>
    <p:sldMasterId id="2147484234" r:id="rId7"/>
    <p:sldMasterId id="2147484251" r:id="rId8"/>
  </p:sldMasterIdLst>
  <p:notesMasterIdLst>
    <p:notesMasterId r:id="rId58"/>
  </p:notesMasterIdLst>
  <p:handoutMasterIdLst>
    <p:handoutMasterId r:id="rId59"/>
  </p:handoutMasterIdLst>
  <p:sldIdLst>
    <p:sldId id="256" r:id="rId9"/>
    <p:sldId id="482" r:id="rId10"/>
    <p:sldId id="604" r:id="rId11"/>
    <p:sldId id="651" r:id="rId12"/>
    <p:sldId id="653" r:id="rId13"/>
    <p:sldId id="704" r:id="rId14"/>
    <p:sldId id="705" r:id="rId15"/>
    <p:sldId id="577" r:id="rId16"/>
    <p:sldId id="655" r:id="rId17"/>
    <p:sldId id="656" r:id="rId18"/>
    <p:sldId id="683" r:id="rId19"/>
    <p:sldId id="657" r:id="rId20"/>
    <p:sldId id="658" r:id="rId21"/>
    <p:sldId id="660" r:id="rId22"/>
    <p:sldId id="659" r:id="rId23"/>
    <p:sldId id="661" r:id="rId24"/>
    <p:sldId id="662" r:id="rId25"/>
    <p:sldId id="663" r:id="rId26"/>
    <p:sldId id="664" r:id="rId27"/>
    <p:sldId id="665" r:id="rId28"/>
    <p:sldId id="717" r:id="rId29"/>
    <p:sldId id="715" r:id="rId30"/>
    <p:sldId id="716" r:id="rId31"/>
    <p:sldId id="669" r:id="rId32"/>
    <p:sldId id="676" r:id="rId33"/>
    <p:sldId id="713" r:id="rId34"/>
    <p:sldId id="710" r:id="rId35"/>
    <p:sldId id="711" r:id="rId36"/>
    <p:sldId id="712" r:id="rId37"/>
    <p:sldId id="718" r:id="rId38"/>
    <p:sldId id="693" r:id="rId39"/>
    <p:sldId id="694" r:id="rId40"/>
    <p:sldId id="695" r:id="rId41"/>
    <p:sldId id="696" r:id="rId42"/>
    <p:sldId id="697" r:id="rId43"/>
    <p:sldId id="698" r:id="rId44"/>
    <p:sldId id="699" r:id="rId45"/>
    <p:sldId id="700" r:id="rId46"/>
    <p:sldId id="701" r:id="rId47"/>
    <p:sldId id="702" r:id="rId48"/>
    <p:sldId id="707" r:id="rId49"/>
    <p:sldId id="708" r:id="rId50"/>
    <p:sldId id="709" r:id="rId51"/>
    <p:sldId id="670" r:id="rId52"/>
    <p:sldId id="671" r:id="rId53"/>
    <p:sldId id="672" r:id="rId54"/>
    <p:sldId id="641" r:id="rId55"/>
    <p:sldId id="585" r:id="rId56"/>
    <p:sldId id="673" r:id="rId57"/>
  </p:sldIdLst>
  <p:sldSz cx="9144000" cy="6858000" type="screen4x3"/>
  <p:notesSz cx="6819900" cy="9931400"/>
  <p:defaultTextStyle>
    <a:defPPr>
      <a:defRPr lang="es-ES"/>
    </a:defPPr>
    <a:lvl1pPr algn="l" rtl="0" fontAlgn="base">
      <a:spcBef>
        <a:spcPct val="0"/>
      </a:spcBef>
      <a:spcAft>
        <a:spcPct val="0"/>
      </a:spcAft>
      <a:defRPr sz="3200" b="1" kern="1200">
        <a:solidFill>
          <a:srgbClr val="000066"/>
        </a:solidFill>
        <a:latin typeface="Times New Roman" pitchFamily="18" charset="0"/>
        <a:ea typeface="ＭＳ Ｐゴシック" pitchFamily="34" charset="-128"/>
        <a:cs typeface="+mn-cs"/>
      </a:defRPr>
    </a:lvl1pPr>
    <a:lvl2pPr marL="457200" algn="l" rtl="0" fontAlgn="base">
      <a:spcBef>
        <a:spcPct val="0"/>
      </a:spcBef>
      <a:spcAft>
        <a:spcPct val="0"/>
      </a:spcAft>
      <a:defRPr sz="3200" b="1" kern="1200">
        <a:solidFill>
          <a:srgbClr val="000066"/>
        </a:solidFill>
        <a:latin typeface="Times New Roman" pitchFamily="18" charset="0"/>
        <a:ea typeface="ＭＳ Ｐゴシック" pitchFamily="34" charset="-128"/>
        <a:cs typeface="+mn-cs"/>
      </a:defRPr>
    </a:lvl2pPr>
    <a:lvl3pPr marL="914400" algn="l" rtl="0" fontAlgn="base">
      <a:spcBef>
        <a:spcPct val="0"/>
      </a:spcBef>
      <a:spcAft>
        <a:spcPct val="0"/>
      </a:spcAft>
      <a:defRPr sz="3200" b="1" kern="1200">
        <a:solidFill>
          <a:srgbClr val="000066"/>
        </a:solidFill>
        <a:latin typeface="Times New Roman" pitchFamily="18" charset="0"/>
        <a:ea typeface="ＭＳ Ｐゴシック" pitchFamily="34" charset="-128"/>
        <a:cs typeface="+mn-cs"/>
      </a:defRPr>
    </a:lvl3pPr>
    <a:lvl4pPr marL="1371600" algn="l" rtl="0" fontAlgn="base">
      <a:spcBef>
        <a:spcPct val="0"/>
      </a:spcBef>
      <a:spcAft>
        <a:spcPct val="0"/>
      </a:spcAft>
      <a:defRPr sz="3200" b="1" kern="1200">
        <a:solidFill>
          <a:srgbClr val="000066"/>
        </a:solidFill>
        <a:latin typeface="Times New Roman" pitchFamily="18" charset="0"/>
        <a:ea typeface="ＭＳ Ｐゴシック" pitchFamily="34" charset="-128"/>
        <a:cs typeface="+mn-cs"/>
      </a:defRPr>
    </a:lvl4pPr>
    <a:lvl5pPr marL="1828800" algn="l" rtl="0" fontAlgn="base">
      <a:spcBef>
        <a:spcPct val="0"/>
      </a:spcBef>
      <a:spcAft>
        <a:spcPct val="0"/>
      </a:spcAft>
      <a:defRPr sz="3200" b="1" kern="1200">
        <a:solidFill>
          <a:srgbClr val="000066"/>
        </a:solidFill>
        <a:latin typeface="Times New Roman" pitchFamily="18" charset="0"/>
        <a:ea typeface="ＭＳ Ｐゴシック" pitchFamily="34" charset="-128"/>
        <a:cs typeface="+mn-cs"/>
      </a:defRPr>
    </a:lvl5pPr>
    <a:lvl6pPr marL="2286000" algn="l" defTabSz="914400" rtl="0" eaLnBrk="1" latinLnBrk="0" hangingPunct="1">
      <a:defRPr sz="3200" b="1" kern="1200">
        <a:solidFill>
          <a:srgbClr val="000066"/>
        </a:solidFill>
        <a:latin typeface="Times New Roman" pitchFamily="18" charset="0"/>
        <a:ea typeface="ＭＳ Ｐゴシック" pitchFamily="34" charset="-128"/>
        <a:cs typeface="+mn-cs"/>
      </a:defRPr>
    </a:lvl6pPr>
    <a:lvl7pPr marL="2743200" algn="l" defTabSz="914400" rtl="0" eaLnBrk="1" latinLnBrk="0" hangingPunct="1">
      <a:defRPr sz="3200" b="1" kern="1200">
        <a:solidFill>
          <a:srgbClr val="000066"/>
        </a:solidFill>
        <a:latin typeface="Times New Roman" pitchFamily="18" charset="0"/>
        <a:ea typeface="ＭＳ Ｐゴシック" pitchFamily="34" charset="-128"/>
        <a:cs typeface="+mn-cs"/>
      </a:defRPr>
    </a:lvl7pPr>
    <a:lvl8pPr marL="3200400" algn="l" defTabSz="914400" rtl="0" eaLnBrk="1" latinLnBrk="0" hangingPunct="1">
      <a:defRPr sz="3200" b="1" kern="1200">
        <a:solidFill>
          <a:srgbClr val="000066"/>
        </a:solidFill>
        <a:latin typeface="Times New Roman" pitchFamily="18" charset="0"/>
        <a:ea typeface="ＭＳ Ｐゴシック" pitchFamily="34" charset="-128"/>
        <a:cs typeface="+mn-cs"/>
      </a:defRPr>
    </a:lvl8pPr>
    <a:lvl9pPr marL="3657600" algn="l" defTabSz="914400" rtl="0" eaLnBrk="1" latinLnBrk="0" hangingPunct="1">
      <a:defRPr sz="3200" b="1" kern="1200">
        <a:solidFill>
          <a:srgbClr val="000066"/>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8">
          <p15:clr>
            <a:srgbClr val="A4A3A4"/>
          </p15:clr>
        </p15:guide>
        <p15:guide id="2" pos="21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B61"/>
    <a:srgbClr val="B5F5ED"/>
    <a:srgbClr val="ADD3F7"/>
    <a:srgbClr val="FFCCCC"/>
    <a:srgbClr val="FF9999"/>
    <a:srgbClr val="0B2265"/>
    <a:srgbClr val="66FFFF"/>
    <a:srgbClr val="1218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Açık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55" autoAdjust="0"/>
  </p:normalViewPr>
  <p:slideViewPr>
    <p:cSldViewPr snapToGrid="0" snapToObjects="1">
      <p:cViewPr varScale="1">
        <p:scale>
          <a:sx n="89" d="100"/>
          <a:sy n="89" d="100"/>
        </p:scale>
        <p:origin x="-1434" y="4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48" d="100"/>
          <a:sy n="148" d="100"/>
        </p:scale>
        <p:origin x="-6984" y="-112"/>
      </p:cViewPr>
      <p:guideLst>
        <p:guide orient="horz" pos="3128"/>
        <p:guide pos="214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63"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notesMaster" Target="notesMasters/notesMaster1.xml"/><Relationship Id="rId5" Type="http://schemas.openxmlformats.org/officeDocument/2006/relationships/slideMaster" Target="slideMasters/slideMaster5.xml"/><Relationship Id="rId61" Type="http://schemas.openxmlformats.org/officeDocument/2006/relationships/viewProps" Target="viewProps.xml"/><Relationship Id="rId19" Type="http://schemas.openxmlformats.org/officeDocument/2006/relationships/slide" Target="slides/slide1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8" Type="http://schemas.openxmlformats.org/officeDocument/2006/relationships/slideMaster" Target="slideMasters/slideMaster8.xml"/><Relationship Id="rId51" Type="http://schemas.openxmlformats.org/officeDocument/2006/relationships/slide" Target="slides/slide43.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handoutMaster" Target="handoutMasters/handoutMaster1.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C:\Saliha\2015%20istatistik\T&#220;&#304;K%20Verileri\&#304;O%20e&#287;itim%20durumu_&#304;stanbul.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Saliha\2015%20istatistik\T&#220;&#304;K%20Verileri\&#304;O%20e&#287;itim%20durumu_&#304;stanbul.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848784355928254E-2"/>
          <c:y val="6.8679154783205687E-2"/>
          <c:w val="0.94402467314370675"/>
          <c:h val="0.46186378908610431"/>
        </c:manualLayout>
      </c:layout>
      <c:lineChart>
        <c:grouping val="standard"/>
        <c:varyColors val="0"/>
        <c:ser>
          <c:idx val="1"/>
          <c:order val="0"/>
          <c:tx>
            <c:strRef>
              <c:f>Sheet0!$D$14</c:f>
              <c:strCache>
                <c:ptCount val="1"/>
                <c:pt idx="0">
                  <c:v>Kadın</c:v>
                </c:pt>
              </c:strCache>
            </c:strRef>
          </c:tx>
          <c:spPr>
            <a:ln w="44450">
              <a:solidFill>
                <a:srgbClr val="C00000"/>
              </a:solidFill>
            </a:ln>
          </c:spPr>
          <c:marker>
            <c:spPr>
              <a:solidFill>
                <a:srgbClr val="C00000"/>
              </a:solidFill>
            </c:spPr>
          </c:marker>
          <c:dLbls>
            <c:dLbl>
              <c:idx val="0"/>
              <c:layout>
                <c:manualLayout>
                  <c:x val="-1.6568151198315069E-2"/>
                  <c:y val="-6.9444808982210712E-2"/>
                </c:manualLayout>
              </c:layout>
              <c:dLblPos val="b"/>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2592814854171962E-2"/>
                  <c:y val="-2.314814814814815E-2"/>
                </c:manualLayout>
              </c:layout>
              <c:dLblPos val="b"/>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800" b="1">
                    <a:solidFill>
                      <a:srgbClr val="C00000"/>
                    </a:solidFill>
                  </a:defRPr>
                </a:pPr>
                <a:endParaRPr lang="tr-TR"/>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Sheet0!$B$15:$B$18</c:f>
              <c:strCache>
                <c:ptCount val="4"/>
                <c:pt idx="0">
                  <c:v>Okuma Yazma Bilmeyen</c:v>
                </c:pt>
                <c:pt idx="1">
                  <c:v>Lise Altı Eğitimliler</c:v>
                </c:pt>
                <c:pt idx="2">
                  <c:v>Lise Ve Dengi Meslek Okulu</c:v>
                </c:pt>
                <c:pt idx="3">
                  <c:v>Yüksek Öğretim</c:v>
                </c:pt>
              </c:strCache>
            </c:strRef>
          </c:cat>
          <c:val>
            <c:numRef>
              <c:f>Sheet0!$D$15:$D$18</c:f>
              <c:numCache>
                <c:formatCode>General</c:formatCode>
                <c:ptCount val="4"/>
                <c:pt idx="0">
                  <c:v>6.2</c:v>
                </c:pt>
                <c:pt idx="1">
                  <c:v>22.2</c:v>
                </c:pt>
                <c:pt idx="2">
                  <c:v>38.4</c:v>
                </c:pt>
                <c:pt idx="3">
                  <c:v>73.900000000000006</c:v>
                </c:pt>
              </c:numCache>
            </c:numRef>
          </c:val>
          <c:smooth val="0"/>
        </c:ser>
        <c:ser>
          <c:idx val="0"/>
          <c:order val="1"/>
          <c:tx>
            <c:strRef>
              <c:f>Sheet0!$E$14</c:f>
              <c:strCache>
                <c:ptCount val="1"/>
                <c:pt idx="0">
                  <c:v>Erkek</c:v>
                </c:pt>
              </c:strCache>
            </c:strRef>
          </c:tx>
          <c:spPr>
            <a:ln w="44450">
              <a:solidFill>
                <a:schemeClr val="bg2">
                  <a:lumMod val="50000"/>
                </a:schemeClr>
              </a:solidFill>
            </a:ln>
          </c:spPr>
          <c:marker>
            <c:spPr>
              <a:solidFill>
                <a:schemeClr val="bg2">
                  <a:lumMod val="50000"/>
                </a:schemeClr>
              </a:solidFill>
            </c:spPr>
          </c:marker>
          <c:dLbls>
            <c:dLbl>
              <c:idx val="3"/>
              <c:layout>
                <c:manualLayout>
                  <c:x val="1.5061837036756084E-2"/>
                  <c:y val="1.8518518518518594E-2"/>
                </c:manualLayout>
              </c:layout>
              <c:dLblPos val="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800" b="1">
                    <a:solidFill>
                      <a:srgbClr val="0070C0"/>
                    </a:solidFill>
                  </a:defRPr>
                </a:pPr>
                <a:endParaRPr lang="tr-T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Sheet0!$B$15:$B$18</c:f>
              <c:strCache>
                <c:ptCount val="4"/>
                <c:pt idx="0">
                  <c:v>Okuma Yazma Bilmeyen</c:v>
                </c:pt>
                <c:pt idx="1">
                  <c:v>Lise Altı Eğitimliler</c:v>
                </c:pt>
                <c:pt idx="2">
                  <c:v>Lise Ve Dengi Meslek Okulu</c:v>
                </c:pt>
                <c:pt idx="3">
                  <c:v>Yüksek Öğretim</c:v>
                </c:pt>
              </c:strCache>
            </c:strRef>
          </c:cat>
          <c:val>
            <c:numRef>
              <c:f>Sheet0!$E$15:$E$18</c:f>
              <c:numCache>
                <c:formatCode>General</c:formatCode>
                <c:ptCount val="4"/>
                <c:pt idx="0">
                  <c:v>37.4</c:v>
                </c:pt>
                <c:pt idx="1">
                  <c:v>70.900000000000006</c:v>
                </c:pt>
                <c:pt idx="2">
                  <c:v>74.8</c:v>
                </c:pt>
                <c:pt idx="3">
                  <c:v>87.7</c:v>
                </c:pt>
              </c:numCache>
            </c:numRef>
          </c:val>
          <c:smooth val="0"/>
        </c:ser>
        <c:ser>
          <c:idx val="2"/>
          <c:order val="2"/>
          <c:tx>
            <c:strRef>
              <c:f>Sheet0!$F$14</c:f>
              <c:strCache>
                <c:ptCount val="1"/>
                <c:pt idx="0">
                  <c:v>Genel</c:v>
                </c:pt>
              </c:strCache>
            </c:strRef>
          </c:tx>
          <c:spPr>
            <a:ln w="44450"/>
          </c:spPr>
          <c:dLbls>
            <c:dLbl>
              <c:idx val="0"/>
              <c:layout>
                <c:manualLayout>
                  <c:x val="-3.916108465056263E-2"/>
                  <c:y val="-4.62962962962965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9.0371733808990683E-3"/>
                  <c:y val="1.38888888888889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800" b="1">
                    <a:solidFill>
                      <a:schemeClr val="accent3">
                        <a:lumMod val="75000"/>
                      </a:schemeClr>
                    </a:solidFill>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Sheet0!$B$15:$B$18</c:f>
              <c:strCache>
                <c:ptCount val="4"/>
                <c:pt idx="0">
                  <c:v>Okuma Yazma Bilmeyen</c:v>
                </c:pt>
                <c:pt idx="1">
                  <c:v>Lise Altı Eğitimliler</c:v>
                </c:pt>
                <c:pt idx="2">
                  <c:v>Lise Ve Dengi Meslek Okulu</c:v>
                </c:pt>
                <c:pt idx="3">
                  <c:v>Yüksek Öğretim</c:v>
                </c:pt>
              </c:strCache>
            </c:strRef>
          </c:cat>
          <c:val>
            <c:numRef>
              <c:f>Sheet0!$F$15:$F$18</c:f>
              <c:numCache>
                <c:formatCode>General</c:formatCode>
                <c:ptCount val="4"/>
                <c:pt idx="0">
                  <c:v>11.2</c:v>
                </c:pt>
                <c:pt idx="1">
                  <c:v>46.9</c:v>
                </c:pt>
                <c:pt idx="2">
                  <c:v>58.4</c:v>
                </c:pt>
                <c:pt idx="3">
                  <c:v>81.3</c:v>
                </c:pt>
              </c:numCache>
            </c:numRef>
          </c:val>
          <c:smooth val="0"/>
        </c:ser>
        <c:dLbls>
          <c:showLegendKey val="0"/>
          <c:showVal val="0"/>
          <c:showCatName val="0"/>
          <c:showSerName val="0"/>
          <c:showPercent val="0"/>
          <c:showBubbleSize val="0"/>
        </c:dLbls>
        <c:marker val="1"/>
        <c:smooth val="0"/>
        <c:axId val="81343488"/>
        <c:axId val="35235520"/>
      </c:lineChart>
      <c:catAx>
        <c:axId val="81343488"/>
        <c:scaling>
          <c:orientation val="minMax"/>
        </c:scaling>
        <c:delete val="0"/>
        <c:axPos val="b"/>
        <c:numFmt formatCode="General" sourceLinked="0"/>
        <c:majorTickMark val="out"/>
        <c:minorTickMark val="none"/>
        <c:tickLblPos val="nextTo"/>
        <c:txPr>
          <a:bodyPr rot="0" vert="horz"/>
          <a:lstStyle/>
          <a:p>
            <a:pPr>
              <a:defRPr sz="1600" b="1"/>
            </a:pPr>
            <a:endParaRPr lang="tr-TR"/>
          </a:p>
        </c:txPr>
        <c:crossAx val="35235520"/>
        <c:crosses val="autoZero"/>
        <c:auto val="1"/>
        <c:lblAlgn val="ctr"/>
        <c:lblOffset val="100"/>
        <c:noMultiLvlLbl val="0"/>
      </c:catAx>
      <c:valAx>
        <c:axId val="35235520"/>
        <c:scaling>
          <c:orientation val="minMax"/>
        </c:scaling>
        <c:delete val="0"/>
        <c:axPos val="l"/>
        <c:numFmt formatCode="General" sourceLinked="1"/>
        <c:majorTickMark val="out"/>
        <c:minorTickMark val="none"/>
        <c:tickLblPos val="nextTo"/>
        <c:txPr>
          <a:bodyPr/>
          <a:lstStyle/>
          <a:p>
            <a:pPr>
              <a:defRPr sz="1600"/>
            </a:pPr>
            <a:endParaRPr lang="tr-TR"/>
          </a:p>
        </c:txPr>
        <c:crossAx val="81343488"/>
        <c:crosses val="autoZero"/>
        <c:crossBetween val="between"/>
      </c:valAx>
      <c:spPr>
        <a:solidFill>
          <a:schemeClr val="bg2">
            <a:lumMod val="20000"/>
            <a:lumOff val="80000"/>
          </a:schemeClr>
        </a:solidFill>
      </c:spPr>
    </c:plotArea>
    <c:legend>
      <c:legendPos val="r"/>
      <c:legendEntry>
        <c:idx val="1"/>
        <c:txPr>
          <a:bodyPr/>
          <a:lstStyle/>
          <a:p>
            <a:pPr>
              <a:defRPr sz="1600" b="1"/>
            </a:pPr>
            <a:endParaRPr lang="tr-TR"/>
          </a:p>
        </c:txPr>
      </c:legendEntry>
      <c:layout>
        <c:manualLayout>
          <c:xMode val="edge"/>
          <c:yMode val="edge"/>
          <c:x val="0.20409577887597191"/>
          <c:y val="0.72016871117867365"/>
          <c:w val="0.63029018577202556"/>
          <c:h val="0.21023169751605836"/>
        </c:manualLayout>
      </c:layout>
      <c:overlay val="0"/>
      <c:txPr>
        <a:bodyPr/>
        <a:lstStyle/>
        <a:p>
          <a:pPr>
            <a:defRPr sz="1600" b="1"/>
          </a:pPr>
          <a:endParaRPr lang="tr-TR"/>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906987749991878E-2"/>
          <c:y val="2.6701848422226435E-2"/>
          <c:w val="0.94295988400681174"/>
          <c:h val="0.51069974849241562"/>
        </c:manualLayout>
      </c:layout>
      <c:lineChart>
        <c:grouping val="standard"/>
        <c:varyColors val="0"/>
        <c:ser>
          <c:idx val="0"/>
          <c:order val="0"/>
          <c:tx>
            <c:strRef>
              <c:f>Sheet0!$D$4</c:f>
              <c:strCache>
                <c:ptCount val="1"/>
                <c:pt idx="0">
                  <c:v>Kadın</c:v>
                </c:pt>
              </c:strCache>
            </c:strRef>
          </c:tx>
          <c:spPr>
            <a:ln>
              <a:solidFill>
                <a:srgbClr val="C00000"/>
              </a:solidFill>
            </a:ln>
          </c:spPr>
          <c:marker>
            <c:spPr>
              <a:solidFill>
                <a:srgbClr val="C00000"/>
              </a:solidFill>
            </c:spPr>
          </c:marker>
          <c:dLbls>
            <c:dLbl>
              <c:idx val="0"/>
              <c:layout>
                <c:manualLayout>
                  <c:x val="-6.7007377349373023E-2"/>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787099256140442E-2"/>
                  <c:y val="-4.722223255079451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3503688674686526E-2"/>
                  <c:y val="-2.222222708272693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800" b="1">
                    <a:solidFill>
                      <a:srgbClr val="C00000"/>
                    </a:solidFill>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Sheet0!$B$5:$B$8</c:f>
              <c:strCache>
                <c:ptCount val="4"/>
                <c:pt idx="0">
                  <c:v>Okuma Yazma Bilmeyen</c:v>
                </c:pt>
                <c:pt idx="1">
                  <c:v>Lise Altı Eğitimliler</c:v>
                </c:pt>
                <c:pt idx="2">
                  <c:v>Lise Ve Dengi Meslek Okulu</c:v>
                </c:pt>
                <c:pt idx="3">
                  <c:v>Yüksek Öğretim</c:v>
                </c:pt>
              </c:strCache>
            </c:strRef>
          </c:cat>
          <c:val>
            <c:numRef>
              <c:f>Sheet0!$D$5:$D$8</c:f>
              <c:numCache>
                <c:formatCode>General</c:formatCode>
                <c:ptCount val="4"/>
                <c:pt idx="0">
                  <c:v>14.4</c:v>
                </c:pt>
                <c:pt idx="1">
                  <c:v>15.5</c:v>
                </c:pt>
                <c:pt idx="2">
                  <c:v>18.399999999999999</c:v>
                </c:pt>
                <c:pt idx="3">
                  <c:v>14.2</c:v>
                </c:pt>
              </c:numCache>
            </c:numRef>
          </c:val>
          <c:smooth val="0"/>
        </c:ser>
        <c:ser>
          <c:idx val="1"/>
          <c:order val="1"/>
          <c:tx>
            <c:strRef>
              <c:f>Sheet0!$E$4</c:f>
              <c:strCache>
                <c:ptCount val="1"/>
                <c:pt idx="0">
                  <c:v>Erkek</c:v>
                </c:pt>
              </c:strCache>
            </c:strRef>
          </c:tx>
          <c:spPr>
            <a:ln>
              <a:solidFill>
                <a:schemeClr val="bg2">
                  <a:lumMod val="50000"/>
                </a:schemeClr>
              </a:solidFill>
            </a:ln>
          </c:spPr>
          <c:marker>
            <c:spPr>
              <a:solidFill>
                <a:schemeClr val="tx2">
                  <a:lumMod val="60000"/>
                  <a:lumOff val="40000"/>
                </a:schemeClr>
              </a:solidFill>
            </c:spPr>
          </c:marker>
          <c:dLbls>
            <c:dLbl>
              <c:idx val="0"/>
              <c:layout>
                <c:manualLayout>
                  <c:x val="-6.4094013116791929E-2"/>
                  <c:y val="2.222222708272697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6220278093232931E-2"/>
                  <c:y val="4.722223255079451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7480185395488731E-2"/>
                  <c:y val="3.61111190094311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800" b="1">
                    <a:solidFill>
                      <a:srgbClr val="0070C0"/>
                    </a:solidFill>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Sheet0!$B$5:$B$8</c:f>
              <c:strCache>
                <c:ptCount val="4"/>
                <c:pt idx="0">
                  <c:v>Okuma Yazma Bilmeyen</c:v>
                </c:pt>
                <c:pt idx="1">
                  <c:v>Lise Altı Eğitimliler</c:v>
                </c:pt>
                <c:pt idx="2">
                  <c:v>Lise Ve Dengi Meslek Okulu</c:v>
                </c:pt>
                <c:pt idx="3">
                  <c:v>Yüksek Öğretim</c:v>
                </c:pt>
              </c:strCache>
            </c:strRef>
          </c:cat>
          <c:val>
            <c:numRef>
              <c:f>Sheet0!$E$5:$E$8</c:f>
              <c:numCache>
                <c:formatCode>General</c:formatCode>
                <c:ptCount val="4"/>
                <c:pt idx="0">
                  <c:v>22.7</c:v>
                </c:pt>
                <c:pt idx="1">
                  <c:v>11.4</c:v>
                </c:pt>
                <c:pt idx="2">
                  <c:v>9.6</c:v>
                </c:pt>
                <c:pt idx="3">
                  <c:v>7.7</c:v>
                </c:pt>
              </c:numCache>
            </c:numRef>
          </c:val>
          <c:smooth val="0"/>
        </c:ser>
        <c:ser>
          <c:idx val="2"/>
          <c:order val="2"/>
          <c:tx>
            <c:strRef>
              <c:f>Sheet0!$F$4</c:f>
              <c:strCache>
                <c:ptCount val="1"/>
                <c:pt idx="0">
                  <c:v>Genel</c:v>
                </c:pt>
              </c:strCache>
            </c:strRef>
          </c:tx>
          <c:dLbls>
            <c:dLbl>
              <c:idx val="0"/>
              <c:layout>
                <c:manualLayout>
                  <c:x val="-6.7007377349373023E-2"/>
                  <c:y val="1.944444869738608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204700655839595E-2"/>
                  <c:y val="-1.944444869738608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800" b="1">
                    <a:solidFill>
                      <a:schemeClr val="accent3">
                        <a:lumMod val="75000"/>
                      </a:schemeClr>
                    </a:solidFill>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Sheet0!$B$5:$B$8</c:f>
              <c:strCache>
                <c:ptCount val="4"/>
                <c:pt idx="0">
                  <c:v>Okuma Yazma Bilmeyen</c:v>
                </c:pt>
                <c:pt idx="1">
                  <c:v>Lise Altı Eğitimliler</c:v>
                </c:pt>
                <c:pt idx="2">
                  <c:v>Lise Ve Dengi Meslek Okulu</c:v>
                </c:pt>
                <c:pt idx="3">
                  <c:v>Yüksek Öğretim</c:v>
                </c:pt>
              </c:strCache>
            </c:strRef>
          </c:cat>
          <c:val>
            <c:numRef>
              <c:f>Sheet0!$F$5:$F$8</c:f>
              <c:numCache>
                <c:formatCode>General</c:formatCode>
                <c:ptCount val="4"/>
                <c:pt idx="0">
                  <c:v>18.8</c:v>
                </c:pt>
                <c:pt idx="1">
                  <c:v>12.3</c:v>
                </c:pt>
                <c:pt idx="2">
                  <c:v>12.2</c:v>
                </c:pt>
                <c:pt idx="3">
                  <c:v>10.4</c:v>
                </c:pt>
              </c:numCache>
            </c:numRef>
          </c:val>
          <c:smooth val="0"/>
        </c:ser>
        <c:dLbls>
          <c:showLegendKey val="0"/>
          <c:showVal val="0"/>
          <c:showCatName val="0"/>
          <c:showSerName val="0"/>
          <c:showPercent val="0"/>
          <c:showBubbleSize val="0"/>
        </c:dLbls>
        <c:marker val="1"/>
        <c:smooth val="0"/>
        <c:axId val="40508416"/>
        <c:axId val="35237248"/>
      </c:lineChart>
      <c:catAx>
        <c:axId val="40508416"/>
        <c:scaling>
          <c:orientation val="minMax"/>
        </c:scaling>
        <c:delete val="0"/>
        <c:axPos val="b"/>
        <c:numFmt formatCode="General" sourceLinked="0"/>
        <c:majorTickMark val="out"/>
        <c:minorTickMark val="none"/>
        <c:tickLblPos val="nextTo"/>
        <c:txPr>
          <a:bodyPr/>
          <a:lstStyle/>
          <a:p>
            <a:pPr>
              <a:defRPr sz="1600" b="1"/>
            </a:pPr>
            <a:endParaRPr lang="tr-TR"/>
          </a:p>
        </c:txPr>
        <c:crossAx val="35237248"/>
        <c:crosses val="autoZero"/>
        <c:auto val="1"/>
        <c:lblAlgn val="ctr"/>
        <c:lblOffset val="100"/>
        <c:noMultiLvlLbl val="0"/>
      </c:catAx>
      <c:valAx>
        <c:axId val="35237248"/>
        <c:scaling>
          <c:orientation val="minMax"/>
        </c:scaling>
        <c:delete val="0"/>
        <c:axPos val="l"/>
        <c:numFmt formatCode="General" sourceLinked="1"/>
        <c:majorTickMark val="out"/>
        <c:minorTickMark val="none"/>
        <c:tickLblPos val="nextTo"/>
        <c:txPr>
          <a:bodyPr/>
          <a:lstStyle/>
          <a:p>
            <a:pPr>
              <a:defRPr sz="1800"/>
            </a:pPr>
            <a:endParaRPr lang="tr-TR"/>
          </a:p>
        </c:txPr>
        <c:crossAx val="40508416"/>
        <c:crosses val="autoZero"/>
        <c:crossBetween val="between"/>
      </c:valAx>
      <c:spPr>
        <a:solidFill>
          <a:schemeClr val="bg2">
            <a:lumMod val="20000"/>
            <a:lumOff val="80000"/>
          </a:schemeClr>
        </a:solidFill>
      </c:spPr>
    </c:plotArea>
    <c:legend>
      <c:legendPos val="r"/>
      <c:layout>
        <c:manualLayout>
          <c:xMode val="edge"/>
          <c:yMode val="edge"/>
          <c:x val="0.28898938751572334"/>
          <c:y val="0.89045417459885778"/>
          <c:w val="0.47346538825797346"/>
          <c:h val="0.10916642879458424"/>
        </c:manualLayout>
      </c:layout>
      <c:overlay val="0"/>
      <c:txPr>
        <a:bodyPr/>
        <a:lstStyle/>
        <a:p>
          <a:pPr>
            <a:defRPr sz="1600" b="1"/>
          </a:pPr>
          <a:endParaRPr lang="tr-TR"/>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186B20-A80C-4A79-A36C-4D50D810D0F8}" type="doc">
      <dgm:prSet loTypeId="urn:microsoft.com/office/officeart/2005/8/layout/cycle6" loCatId="cycle" qsTypeId="urn:microsoft.com/office/officeart/2005/8/quickstyle/simple3" qsCatId="simple" csTypeId="urn:microsoft.com/office/officeart/2005/8/colors/colorful3" csCatId="colorful" phldr="1"/>
      <dgm:spPr/>
      <dgm:t>
        <a:bodyPr/>
        <a:lstStyle/>
        <a:p>
          <a:endParaRPr lang="tr-TR"/>
        </a:p>
      </dgm:t>
    </dgm:pt>
    <dgm:pt modelId="{4CECBB73-6451-40E8-810B-E5E1F1526A64}">
      <dgm:prSet phldrT="[Metin]" custT="1"/>
      <dgm:spPr>
        <a:solidFill>
          <a:srgbClr val="ABDBFF"/>
        </a:solidFill>
      </dgm:spPr>
      <dgm:t>
        <a:bodyPr/>
        <a:lstStyle/>
        <a:p>
          <a:r>
            <a:rPr lang="tr-TR" sz="2400" b="1" dirty="0" smtClean="0">
              <a:latin typeface="+mn-lt"/>
              <a:ea typeface="ＭＳ Ｐゴシック" charset="0"/>
              <a:cs typeface="ＭＳ Ｐゴシック" charset="0"/>
            </a:rPr>
            <a:t>MESLEKİ EĞİTİM KURSLARI</a:t>
          </a:r>
          <a:endParaRPr lang="tr-TR" sz="2400" b="1" dirty="0"/>
        </a:p>
      </dgm:t>
    </dgm:pt>
    <dgm:pt modelId="{C575CA27-7DA1-4630-B1B1-C274E6B476E1}" type="parTrans" cxnId="{3A3B6386-54A6-4C26-AA9B-17CEDB8BC222}">
      <dgm:prSet/>
      <dgm:spPr/>
      <dgm:t>
        <a:bodyPr/>
        <a:lstStyle/>
        <a:p>
          <a:endParaRPr lang="tr-TR" b="1"/>
        </a:p>
      </dgm:t>
    </dgm:pt>
    <dgm:pt modelId="{3A50C02F-D03B-4468-8341-53B30256F6A2}" type="sibTrans" cxnId="{3A3B6386-54A6-4C26-AA9B-17CEDB8BC222}">
      <dgm:prSet/>
      <dgm:spPr/>
      <dgm:t>
        <a:bodyPr/>
        <a:lstStyle/>
        <a:p>
          <a:endParaRPr lang="tr-TR" b="1"/>
        </a:p>
      </dgm:t>
    </dgm:pt>
    <dgm:pt modelId="{A671F2F3-D8B1-4638-B5C7-D97ACD0949CA}">
      <dgm:prSet custT="1"/>
      <dgm:spPr>
        <a:solidFill>
          <a:srgbClr val="92D050"/>
        </a:solidFill>
      </dgm:spPr>
      <dgm:t>
        <a:bodyPr/>
        <a:lstStyle/>
        <a:p>
          <a:r>
            <a:rPr lang="tr-TR" sz="2400" b="1" dirty="0" smtClean="0">
              <a:latin typeface="+mn-lt"/>
              <a:ea typeface="ＭＳ Ｐゴシック" charset="0"/>
              <a:cs typeface="ＭＳ Ｐゴシック" charset="0"/>
            </a:rPr>
            <a:t>İŞBAŞI EĞİTİM PROGRAMLARI</a:t>
          </a:r>
        </a:p>
      </dgm:t>
    </dgm:pt>
    <dgm:pt modelId="{A04137BD-532B-4598-98CB-E2B154538B88}" type="parTrans" cxnId="{39F09EAC-36E8-47A2-B60C-555180BF049B}">
      <dgm:prSet/>
      <dgm:spPr/>
      <dgm:t>
        <a:bodyPr/>
        <a:lstStyle/>
        <a:p>
          <a:endParaRPr lang="tr-TR" b="1"/>
        </a:p>
      </dgm:t>
    </dgm:pt>
    <dgm:pt modelId="{798C1D2B-3F29-4D19-8161-8CC8C1928DB8}" type="sibTrans" cxnId="{39F09EAC-36E8-47A2-B60C-555180BF049B}">
      <dgm:prSet/>
      <dgm:spPr/>
      <dgm:t>
        <a:bodyPr/>
        <a:lstStyle/>
        <a:p>
          <a:endParaRPr lang="tr-TR" b="1"/>
        </a:p>
      </dgm:t>
    </dgm:pt>
    <dgm:pt modelId="{37374316-545F-4E73-BC42-4EF3786AD2C9}">
      <dgm:prSet custT="1"/>
      <dgm:spPr>
        <a:solidFill>
          <a:srgbClr val="00FFFF"/>
        </a:solidFill>
      </dgm:spPr>
      <dgm:t>
        <a:bodyPr/>
        <a:lstStyle/>
        <a:p>
          <a:r>
            <a:rPr lang="tr-TR" sz="2400" b="1" dirty="0" smtClean="0">
              <a:latin typeface="+mn-lt"/>
              <a:ea typeface="ＭＳ Ｐゴシック" charset="0"/>
              <a:cs typeface="ＭＳ Ｐゴシック" charset="0"/>
            </a:rPr>
            <a:t>GİRİŞİMCİLİK EĞİTİM PROGRAMLARI</a:t>
          </a:r>
        </a:p>
      </dgm:t>
    </dgm:pt>
    <dgm:pt modelId="{E2EA90E9-1234-4EDC-972B-428709493374}" type="parTrans" cxnId="{98A8752A-1E5A-4821-AA55-BD8A88E3446D}">
      <dgm:prSet/>
      <dgm:spPr/>
      <dgm:t>
        <a:bodyPr/>
        <a:lstStyle/>
        <a:p>
          <a:endParaRPr lang="tr-TR" b="1"/>
        </a:p>
      </dgm:t>
    </dgm:pt>
    <dgm:pt modelId="{533A48E1-E2D6-40CA-AAE6-DC9A6EFB6743}" type="sibTrans" cxnId="{98A8752A-1E5A-4821-AA55-BD8A88E3446D}">
      <dgm:prSet/>
      <dgm:spPr/>
      <dgm:t>
        <a:bodyPr/>
        <a:lstStyle/>
        <a:p>
          <a:endParaRPr lang="tr-TR" b="1"/>
        </a:p>
      </dgm:t>
    </dgm:pt>
    <dgm:pt modelId="{6DA5D639-BBEE-4EA5-8FA3-976A5F16D73B}">
      <dgm:prSet custT="1"/>
      <dgm:spPr>
        <a:solidFill>
          <a:srgbClr val="FFC000"/>
        </a:solidFill>
      </dgm:spPr>
      <dgm:t>
        <a:bodyPr/>
        <a:lstStyle/>
        <a:p>
          <a:r>
            <a:rPr lang="tr-TR" sz="2400" b="1" dirty="0" smtClean="0">
              <a:latin typeface="+mn-lt"/>
              <a:ea typeface="ＭＳ Ｐゴシック" charset="0"/>
              <a:cs typeface="ＭＳ Ｐゴシック" charset="0"/>
            </a:rPr>
            <a:t>İŞBİRLİĞİ VE UZMANLAŞMIŞ MESLEK EDİNDİRME MERKEZLERİ (UMEM)</a:t>
          </a:r>
        </a:p>
      </dgm:t>
    </dgm:pt>
    <dgm:pt modelId="{A63FE087-EF0F-49C9-B7FA-107A76086C40}" type="parTrans" cxnId="{C971804C-A4FD-41AB-B4DE-45F652757EE7}">
      <dgm:prSet/>
      <dgm:spPr/>
      <dgm:t>
        <a:bodyPr/>
        <a:lstStyle/>
        <a:p>
          <a:endParaRPr lang="tr-TR" b="1"/>
        </a:p>
      </dgm:t>
    </dgm:pt>
    <dgm:pt modelId="{F5BD8906-8FA7-4849-BA10-74F5932CDBCB}" type="sibTrans" cxnId="{C971804C-A4FD-41AB-B4DE-45F652757EE7}">
      <dgm:prSet/>
      <dgm:spPr/>
      <dgm:t>
        <a:bodyPr/>
        <a:lstStyle/>
        <a:p>
          <a:endParaRPr lang="tr-TR" b="1"/>
        </a:p>
      </dgm:t>
    </dgm:pt>
    <dgm:pt modelId="{16E42DC3-7CE0-45B7-A6C0-F5C699DB6876}">
      <dgm:prSet custT="1"/>
      <dgm:spPr>
        <a:solidFill>
          <a:schemeClr val="accent6">
            <a:lumMod val="40000"/>
            <a:lumOff val="60000"/>
          </a:schemeClr>
        </a:solidFill>
      </dgm:spPr>
      <dgm:t>
        <a:bodyPr/>
        <a:lstStyle/>
        <a:p>
          <a:r>
            <a:rPr lang="tr-TR" sz="2000" b="1" dirty="0" smtClean="0">
              <a:latin typeface="+mn-lt"/>
              <a:ea typeface="ＭＳ Ｐゴシック" charset="0"/>
              <a:cs typeface="ＭＳ Ｐゴシック" charset="0"/>
            </a:rPr>
            <a:t>ENGELLİ,  HÜKÜMLÜ VE ESKİ HÜKÜMLÜLERE YÖNELİK MESLEKİ EĞİTİM </a:t>
          </a:r>
        </a:p>
      </dgm:t>
    </dgm:pt>
    <dgm:pt modelId="{847B7732-DA07-4A3A-B5F8-DB702196D437}" type="parTrans" cxnId="{A0FF17E8-2F6A-4ECD-B1F4-F7B63FFD01C2}">
      <dgm:prSet/>
      <dgm:spPr/>
      <dgm:t>
        <a:bodyPr/>
        <a:lstStyle/>
        <a:p>
          <a:endParaRPr lang="tr-TR" b="1"/>
        </a:p>
      </dgm:t>
    </dgm:pt>
    <dgm:pt modelId="{69A4E085-0E2F-4A83-95E8-9EFC7C1D83E8}" type="sibTrans" cxnId="{A0FF17E8-2F6A-4ECD-B1F4-F7B63FFD01C2}">
      <dgm:prSet/>
      <dgm:spPr/>
      <dgm:t>
        <a:bodyPr/>
        <a:lstStyle/>
        <a:p>
          <a:endParaRPr lang="tr-TR" b="1"/>
        </a:p>
      </dgm:t>
    </dgm:pt>
    <dgm:pt modelId="{2DC0FEED-C09D-42BF-AB15-FB59BF94C5B7}">
      <dgm:prSet custT="1"/>
      <dgm:spPr>
        <a:solidFill>
          <a:srgbClr val="6DC0FF"/>
        </a:solidFill>
      </dgm:spPr>
      <dgm:t>
        <a:bodyPr/>
        <a:lstStyle/>
        <a:p>
          <a:r>
            <a:rPr lang="tr-TR" sz="2400" b="1" dirty="0" smtClean="0">
              <a:latin typeface="+mn-lt"/>
              <a:ea typeface="ＭＳ Ｐゴシック" charset="0"/>
              <a:cs typeface="ＭＳ Ｐゴシック" charset="0"/>
            </a:rPr>
            <a:t>TOPLUM YARARINA PROGRAM</a:t>
          </a:r>
        </a:p>
      </dgm:t>
    </dgm:pt>
    <dgm:pt modelId="{EB610726-BBAE-4A7F-B87F-CAEB62F116E3}" type="parTrans" cxnId="{5DE69EC1-F05C-4A93-B758-B66F9F2890E1}">
      <dgm:prSet/>
      <dgm:spPr/>
      <dgm:t>
        <a:bodyPr/>
        <a:lstStyle/>
        <a:p>
          <a:endParaRPr lang="tr-TR"/>
        </a:p>
      </dgm:t>
    </dgm:pt>
    <dgm:pt modelId="{B2F87F73-F976-4648-878A-4DA28AA863E7}" type="sibTrans" cxnId="{5DE69EC1-F05C-4A93-B758-B66F9F2890E1}">
      <dgm:prSet/>
      <dgm:spPr/>
      <dgm:t>
        <a:bodyPr/>
        <a:lstStyle/>
        <a:p>
          <a:endParaRPr lang="tr-TR"/>
        </a:p>
      </dgm:t>
    </dgm:pt>
    <dgm:pt modelId="{DC25096F-F1AC-421A-B244-87B792F76C3B}" type="pres">
      <dgm:prSet presAssocID="{1A186B20-A80C-4A79-A36C-4D50D810D0F8}" presName="cycle" presStyleCnt="0">
        <dgm:presLayoutVars>
          <dgm:dir/>
          <dgm:resizeHandles val="exact"/>
        </dgm:presLayoutVars>
      </dgm:prSet>
      <dgm:spPr/>
      <dgm:t>
        <a:bodyPr/>
        <a:lstStyle/>
        <a:p>
          <a:endParaRPr lang="tr-TR"/>
        </a:p>
      </dgm:t>
    </dgm:pt>
    <dgm:pt modelId="{2C4AE94B-39C0-4AA2-801B-EE5C286E9780}" type="pres">
      <dgm:prSet presAssocID="{4CECBB73-6451-40E8-810B-E5E1F1526A64}" presName="node" presStyleLbl="node1" presStyleIdx="0" presStyleCnt="6" custScaleX="398276" custScaleY="53743" custRadScaleRad="93329" custRadScaleInc="39223">
        <dgm:presLayoutVars>
          <dgm:bulletEnabled val="1"/>
        </dgm:presLayoutVars>
      </dgm:prSet>
      <dgm:spPr/>
      <dgm:t>
        <a:bodyPr/>
        <a:lstStyle/>
        <a:p>
          <a:endParaRPr lang="tr-TR"/>
        </a:p>
      </dgm:t>
    </dgm:pt>
    <dgm:pt modelId="{38411606-EE0C-41C7-BBE9-FC6C44FB241D}" type="pres">
      <dgm:prSet presAssocID="{4CECBB73-6451-40E8-810B-E5E1F1526A64}" presName="spNode" presStyleCnt="0"/>
      <dgm:spPr/>
    </dgm:pt>
    <dgm:pt modelId="{0FC4B3C2-AA23-4154-A94A-96ED72296270}" type="pres">
      <dgm:prSet presAssocID="{3A50C02F-D03B-4468-8341-53B30256F6A2}" presName="sibTrans" presStyleLbl="sibTrans1D1" presStyleIdx="0" presStyleCnt="6"/>
      <dgm:spPr/>
      <dgm:t>
        <a:bodyPr/>
        <a:lstStyle/>
        <a:p>
          <a:endParaRPr lang="tr-TR"/>
        </a:p>
      </dgm:t>
    </dgm:pt>
    <dgm:pt modelId="{BE519978-1785-4ED8-BC4B-2E61F008CBC9}" type="pres">
      <dgm:prSet presAssocID="{37374316-545F-4E73-BC42-4EF3786AD2C9}" presName="node" presStyleLbl="node1" presStyleIdx="1" presStyleCnt="6" custScaleX="268512" custScaleY="82086" custRadScaleRad="133822" custRadScaleInc="-844244">
        <dgm:presLayoutVars>
          <dgm:bulletEnabled val="1"/>
        </dgm:presLayoutVars>
      </dgm:prSet>
      <dgm:spPr/>
      <dgm:t>
        <a:bodyPr/>
        <a:lstStyle/>
        <a:p>
          <a:endParaRPr lang="tr-TR"/>
        </a:p>
      </dgm:t>
    </dgm:pt>
    <dgm:pt modelId="{D2C5AADA-9B43-496F-B5DC-3D585451BB69}" type="pres">
      <dgm:prSet presAssocID="{37374316-545F-4E73-BC42-4EF3786AD2C9}" presName="spNode" presStyleCnt="0"/>
      <dgm:spPr/>
    </dgm:pt>
    <dgm:pt modelId="{BDE24D38-60F2-4916-B657-36C90B6D7A61}" type="pres">
      <dgm:prSet presAssocID="{533A48E1-E2D6-40CA-AAE6-DC9A6EFB6743}" presName="sibTrans" presStyleLbl="sibTrans1D1" presStyleIdx="1" presStyleCnt="6"/>
      <dgm:spPr/>
      <dgm:t>
        <a:bodyPr/>
        <a:lstStyle/>
        <a:p>
          <a:endParaRPr lang="tr-TR"/>
        </a:p>
      </dgm:t>
    </dgm:pt>
    <dgm:pt modelId="{D654E3EB-BCD6-4D9B-B31E-FA32E5BF7FC3}" type="pres">
      <dgm:prSet presAssocID="{A671F2F3-D8B1-4638-B5C7-D97ACD0949CA}" presName="node" presStyleLbl="node1" presStyleIdx="2" presStyleCnt="6" custScaleX="250240" custRadScaleRad="120954" custRadScaleInc="809884">
        <dgm:presLayoutVars>
          <dgm:bulletEnabled val="1"/>
        </dgm:presLayoutVars>
      </dgm:prSet>
      <dgm:spPr/>
      <dgm:t>
        <a:bodyPr/>
        <a:lstStyle/>
        <a:p>
          <a:endParaRPr lang="tr-TR"/>
        </a:p>
      </dgm:t>
    </dgm:pt>
    <dgm:pt modelId="{DB2582E2-5448-4311-B5B5-9B0F8AE1F946}" type="pres">
      <dgm:prSet presAssocID="{A671F2F3-D8B1-4638-B5C7-D97ACD0949CA}" presName="spNode" presStyleCnt="0"/>
      <dgm:spPr/>
    </dgm:pt>
    <dgm:pt modelId="{FDA310F0-5B7F-4727-8B40-5DFFC9BCEF11}" type="pres">
      <dgm:prSet presAssocID="{798C1D2B-3F29-4D19-8161-8CC8C1928DB8}" presName="sibTrans" presStyleLbl="sibTrans1D1" presStyleIdx="2" presStyleCnt="6"/>
      <dgm:spPr/>
      <dgm:t>
        <a:bodyPr/>
        <a:lstStyle/>
        <a:p>
          <a:endParaRPr lang="tr-TR"/>
        </a:p>
      </dgm:t>
    </dgm:pt>
    <dgm:pt modelId="{4352EB8F-3222-4508-9E84-9F6D43983988}" type="pres">
      <dgm:prSet presAssocID="{6DA5D639-BBEE-4EA5-8FA3-976A5F16D73B}" presName="node" presStyleLbl="node1" presStyleIdx="3" presStyleCnt="6" custScaleX="348770" custScaleY="114377" custRadScaleRad="98187" custRadScaleInc="-527238">
        <dgm:presLayoutVars>
          <dgm:bulletEnabled val="1"/>
        </dgm:presLayoutVars>
      </dgm:prSet>
      <dgm:spPr/>
      <dgm:t>
        <a:bodyPr/>
        <a:lstStyle/>
        <a:p>
          <a:endParaRPr lang="tr-TR"/>
        </a:p>
      </dgm:t>
    </dgm:pt>
    <dgm:pt modelId="{60F6BE19-5597-4337-ACF3-CFB67D689D84}" type="pres">
      <dgm:prSet presAssocID="{6DA5D639-BBEE-4EA5-8FA3-976A5F16D73B}" presName="spNode" presStyleCnt="0"/>
      <dgm:spPr/>
    </dgm:pt>
    <dgm:pt modelId="{3AEB7213-1FB2-4E26-B1CC-744B4714AA98}" type="pres">
      <dgm:prSet presAssocID="{F5BD8906-8FA7-4849-BA10-74F5932CDBCB}" presName="sibTrans" presStyleLbl="sibTrans1D1" presStyleIdx="3" presStyleCnt="6"/>
      <dgm:spPr/>
      <dgm:t>
        <a:bodyPr/>
        <a:lstStyle/>
        <a:p>
          <a:endParaRPr lang="tr-TR"/>
        </a:p>
      </dgm:t>
    </dgm:pt>
    <dgm:pt modelId="{152CF82D-EC31-4525-B34D-59532125A460}" type="pres">
      <dgm:prSet presAssocID="{16E42DC3-7CE0-45B7-A6C0-F5C699DB6876}" presName="node" presStyleLbl="node1" presStyleIdx="4" presStyleCnt="6" custScaleX="304504" custScaleY="130463" custRadScaleRad="118178" custRadScaleInc="-636822">
        <dgm:presLayoutVars>
          <dgm:bulletEnabled val="1"/>
        </dgm:presLayoutVars>
      </dgm:prSet>
      <dgm:spPr/>
      <dgm:t>
        <a:bodyPr/>
        <a:lstStyle/>
        <a:p>
          <a:endParaRPr lang="tr-TR"/>
        </a:p>
      </dgm:t>
    </dgm:pt>
    <dgm:pt modelId="{4F525304-2AA9-4CAC-81D0-D25CBB1CFB78}" type="pres">
      <dgm:prSet presAssocID="{16E42DC3-7CE0-45B7-A6C0-F5C699DB6876}" presName="spNode" presStyleCnt="0"/>
      <dgm:spPr/>
    </dgm:pt>
    <dgm:pt modelId="{21310020-45C0-4C78-834D-9B8BD1641AD2}" type="pres">
      <dgm:prSet presAssocID="{69A4E085-0E2F-4A83-95E8-9EFC7C1D83E8}" presName="sibTrans" presStyleLbl="sibTrans1D1" presStyleIdx="4" presStyleCnt="6"/>
      <dgm:spPr/>
      <dgm:t>
        <a:bodyPr/>
        <a:lstStyle/>
        <a:p>
          <a:endParaRPr lang="tr-TR"/>
        </a:p>
      </dgm:t>
    </dgm:pt>
    <dgm:pt modelId="{0F3A3676-74B2-4161-80E6-40048D928E02}" type="pres">
      <dgm:prSet presAssocID="{2DC0FEED-C09D-42BF-AB15-FB59BF94C5B7}" presName="node" presStyleLbl="node1" presStyleIdx="5" presStyleCnt="6" custScaleX="274950" custScaleY="85432" custRadScaleRad="113497" custRadScaleInc="-596618">
        <dgm:presLayoutVars>
          <dgm:bulletEnabled val="1"/>
        </dgm:presLayoutVars>
      </dgm:prSet>
      <dgm:spPr/>
      <dgm:t>
        <a:bodyPr/>
        <a:lstStyle/>
        <a:p>
          <a:endParaRPr lang="tr-TR"/>
        </a:p>
      </dgm:t>
    </dgm:pt>
    <dgm:pt modelId="{A4614291-7EE2-4CE7-84EB-8C61EE288FF8}" type="pres">
      <dgm:prSet presAssocID="{2DC0FEED-C09D-42BF-AB15-FB59BF94C5B7}" presName="spNode" presStyleCnt="0"/>
      <dgm:spPr/>
    </dgm:pt>
    <dgm:pt modelId="{9BB6AF83-2B0D-4139-B4DC-F7EBEBC0E376}" type="pres">
      <dgm:prSet presAssocID="{B2F87F73-F976-4648-878A-4DA28AA863E7}" presName="sibTrans" presStyleLbl="sibTrans1D1" presStyleIdx="5" presStyleCnt="6"/>
      <dgm:spPr/>
      <dgm:t>
        <a:bodyPr/>
        <a:lstStyle/>
        <a:p>
          <a:endParaRPr lang="tr-TR"/>
        </a:p>
      </dgm:t>
    </dgm:pt>
  </dgm:ptLst>
  <dgm:cxnLst>
    <dgm:cxn modelId="{1452DCE8-4329-4097-A89C-074DD98A61FE}" type="presOf" srcId="{3A50C02F-D03B-4468-8341-53B30256F6A2}" destId="{0FC4B3C2-AA23-4154-A94A-96ED72296270}" srcOrd="0" destOrd="0" presId="urn:microsoft.com/office/officeart/2005/8/layout/cycle6"/>
    <dgm:cxn modelId="{A49FB892-D965-4BDA-B8B5-38B72E15F0D7}" type="presOf" srcId="{798C1D2B-3F29-4D19-8161-8CC8C1928DB8}" destId="{FDA310F0-5B7F-4727-8B40-5DFFC9BCEF11}" srcOrd="0" destOrd="0" presId="urn:microsoft.com/office/officeart/2005/8/layout/cycle6"/>
    <dgm:cxn modelId="{3A3B6386-54A6-4C26-AA9B-17CEDB8BC222}" srcId="{1A186B20-A80C-4A79-A36C-4D50D810D0F8}" destId="{4CECBB73-6451-40E8-810B-E5E1F1526A64}" srcOrd="0" destOrd="0" parTransId="{C575CA27-7DA1-4630-B1B1-C274E6B476E1}" sibTransId="{3A50C02F-D03B-4468-8341-53B30256F6A2}"/>
    <dgm:cxn modelId="{5DE69EC1-F05C-4A93-B758-B66F9F2890E1}" srcId="{1A186B20-A80C-4A79-A36C-4D50D810D0F8}" destId="{2DC0FEED-C09D-42BF-AB15-FB59BF94C5B7}" srcOrd="5" destOrd="0" parTransId="{EB610726-BBAE-4A7F-B87F-CAEB62F116E3}" sibTransId="{B2F87F73-F976-4648-878A-4DA28AA863E7}"/>
    <dgm:cxn modelId="{A0FF17E8-2F6A-4ECD-B1F4-F7B63FFD01C2}" srcId="{1A186B20-A80C-4A79-A36C-4D50D810D0F8}" destId="{16E42DC3-7CE0-45B7-A6C0-F5C699DB6876}" srcOrd="4" destOrd="0" parTransId="{847B7732-DA07-4A3A-B5F8-DB702196D437}" sibTransId="{69A4E085-0E2F-4A83-95E8-9EFC7C1D83E8}"/>
    <dgm:cxn modelId="{CF6A4ABC-D1D1-4366-8DC2-EA21E1D55C1F}" type="presOf" srcId="{A671F2F3-D8B1-4638-B5C7-D97ACD0949CA}" destId="{D654E3EB-BCD6-4D9B-B31E-FA32E5BF7FC3}" srcOrd="0" destOrd="0" presId="urn:microsoft.com/office/officeart/2005/8/layout/cycle6"/>
    <dgm:cxn modelId="{EE80E86B-657C-4401-889F-AE491E1D6EBA}" type="presOf" srcId="{37374316-545F-4E73-BC42-4EF3786AD2C9}" destId="{BE519978-1785-4ED8-BC4B-2E61F008CBC9}" srcOrd="0" destOrd="0" presId="urn:microsoft.com/office/officeart/2005/8/layout/cycle6"/>
    <dgm:cxn modelId="{39F09EAC-36E8-47A2-B60C-555180BF049B}" srcId="{1A186B20-A80C-4A79-A36C-4D50D810D0F8}" destId="{A671F2F3-D8B1-4638-B5C7-D97ACD0949CA}" srcOrd="2" destOrd="0" parTransId="{A04137BD-532B-4598-98CB-E2B154538B88}" sibTransId="{798C1D2B-3F29-4D19-8161-8CC8C1928DB8}"/>
    <dgm:cxn modelId="{CE072F10-BF65-4B17-962C-A813142000DE}" type="presOf" srcId="{16E42DC3-7CE0-45B7-A6C0-F5C699DB6876}" destId="{152CF82D-EC31-4525-B34D-59532125A460}" srcOrd="0" destOrd="0" presId="urn:microsoft.com/office/officeart/2005/8/layout/cycle6"/>
    <dgm:cxn modelId="{3EA8C7CC-7875-4267-938B-355CB436FC49}" type="presOf" srcId="{69A4E085-0E2F-4A83-95E8-9EFC7C1D83E8}" destId="{21310020-45C0-4C78-834D-9B8BD1641AD2}" srcOrd="0" destOrd="0" presId="urn:microsoft.com/office/officeart/2005/8/layout/cycle6"/>
    <dgm:cxn modelId="{D21039D4-CB30-49F6-9C07-0DA9E1FF7F75}" type="presOf" srcId="{F5BD8906-8FA7-4849-BA10-74F5932CDBCB}" destId="{3AEB7213-1FB2-4E26-B1CC-744B4714AA98}" srcOrd="0" destOrd="0" presId="urn:microsoft.com/office/officeart/2005/8/layout/cycle6"/>
    <dgm:cxn modelId="{9A1A890D-1554-4519-B390-C44D03457C11}" type="presOf" srcId="{4CECBB73-6451-40E8-810B-E5E1F1526A64}" destId="{2C4AE94B-39C0-4AA2-801B-EE5C286E9780}" srcOrd="0" destOrd="0" presId="urn:microsoft.com/office/officeart/2005/8/layout/cycle6"/>
    <dgm:cxn modelId="{A9DCE8F1-2782-4FA9-9DE0-4E998122C68B}" type="presOf" srcId="{B2F87F73-F976-4648-878A-4DA28AA863E7}" destId="{9BB6AF83-2B0D-4139-B4DC-F7EBEBC0E376}" srcOrd="0" destOrd="0" presId="urn:microsoft.com/office/officeart/2005/8/layout/cycle6"/>
    <dgm:cxn modelId="{939D9C4F-E711-4B84-B543-8E76D1E4ACE7}" type="presOf" srcId="{533A48E1-E2D6-40CA-AAE6-DC9A6EFB6743}" destId="{BDE24D38-60F2-4916-B657-36C90B6D7A61}" srcOrd="0" destOrd="0" presId="urn:microsoft.com/office/officeart/2005/8/layout/cycle6"/>
    <dgm:cxn modelId="{2ED39C84-0FD5-4750-A7CB-78AC2D95C41E}" type="presOf" srcId="{1A186B20-A80C-4A79-A36C-4D50D810D0F8}" destId="{DC25096F-F1AC-421A-B244-87B792F76C3B}" srcOrd="0" destOrd="0" presId="urn:microsoft.com/office/officeart/2005/8/layout/cycle6"/>
    <dgm:cxn modelId="{98A8752A-1E5A-4821-AA55-BD8A88E3446D}" srcId="{1A186B20-A80C-4A79-A36C-4D50D810D0F8}" destId="{37374316-545F-4E73-BC42-4EF3786AD2C9}" srcOrd="1" destOrd="0" parTransId="{E2EA90E9-1234-4EDC-972B-428709493374}" sibTransId="{533A48E1-E2D6-40CA-AAE6-DC9A6EFB6743}"/>
    <dgm:cxn modelId="{730A5437-BCF9-4E23-A604-5008596D5DD8}" type="presOf" srcId="{6DA5D639-BBEE-4EA5-8FA3-976A5F16D73B}" destId="{4352EB8F-3222-4508-9E84-9F6D43983988}" srcOrd="0" destOrd="0" presId="urn:microsoft.com/office/officeart/2005/8/layout/cycle6"/>
    <dgm:cxn modelId="{1BBA1EAD-4268-48BD-A80A-DE7CC1A5B8D1}" type="presOf" srcId="{2DC0FEED-C09D-42BF-AB15-FB59BF94C5B7}" destId="{0F3A3676-74B2-4161-80E6-40048D928E02}" srcOrd="0" destOrd="0" presId="urn:microsoft.com/office/officeart/2005/8/layout/cycle6"/>
    <dgm:cxn modelId="{C971804C-A4FD-41AB-B4DE-45F652757EE7}" srcId="{1A186B20-A80C-4A79-A36C-4D50D810D0F8}" destId="{6DA5D639-BBEE-4EA5-8FA3-976A5F16D73B}" srcOrd="3" destOrd="0" parTransId="{A63FE087-EF0F-49C9-B7FA-107A76086C40}" sibTransId="{F5BD8906-8FA7-4849-BA10-74F5932CDBCB}"/>
    <dgm:cxn modelId="{42F7F1F2-F363-4A53-A661-F39A8FE35650}" type="presParOf" srcId="{DC25096F-F1AC-421A-B244-87B792F76C3B}" destId="{2C4AE94B-39C0-4AA2-801B-EE5C286E9780}" srcOrd="0" destOrd="0" presId="urn:microsoft.com/office/officeart/2005/8/layout/cycle6"/>
    <dgm:cxn modelId="{BA349F86-48D8-41ED-95C1-9D664AF5BB94}" type="presParOf" srcId="{DC25096F-F1AC-421A-B244-87B792F76C3B}" destId="{38411606-EE0C-41C7-BBE9-FC6C44FB241D}" srcOrd="1" destOrd="0" presId="urn:microsoft.com/office/officeart/2005/8/layout/cycle6"/>
    <dgm:cxn modelId="{DA30A1EF-31AA-4970-A96A-306C371C7309}" type="presParOf" srcId="{DC25096F-F1AC-421A-B244-87B792F76C3B}" destId="{0FC4B3C2-AA23-4154-A94A-96ED72296270}" srcOrd="2" destOrd="0" presId="urn:microsoft.com/office/officeart/2005/8/layout/cycle6"/>
    <dgm:cxn modelId="{625CE59A-816B-4F74-B998-BE1F19639226}" type="presParOf" srcId="{DC25096F-F1AC-421A-B244-87B792F76C3B}" destId="{BE519978-1785-4ED8-BC4B-2E61F008CBC9}" srcOrd="3" destOrd="0" presId="urn:microsoft.com/office/officeart/2005/8/layout/cycle6"/>
    <dgm:cxn modelId="{F80B2CD5-BC53-4CB0-865A-88D5494BCDCE}" type="presParOf" srcId="{DC25096F-F1AC-421A-B244-87B792F76C3B}" destId="{D2C5AADA-9B43-496F-B5DC-3D585451BB69}" srcOrd="4" destOrd="0" presId="urn:microsoft.com/office/officeart/2005/8/layout/cycle6"/>
    <dgm:cxn modelId="{C4F41515-61DB-44C5-BBFD-5C13DCF8B815}" type="presParOf" srcId="{DC25096F-F1AC-421A-B244-87B792F76C3B}" destId="{BDE24D38-60F2-4916-B657-36C90B6D7A61}" srcOrd="5" destOrd="0" presId="urn:microsoft.com/office/officeart/2005/8/layout/cycle6"/>
    <dgm:cxn modelId="{48948121-3306-4FEE-B425-1908C17400B4}" type="presParOf" srcId="{DC25096F-F1AC-421A-B244-87B792F76C3B}" destId="{D654E3EB-BCD6-4D9B-B31E-FA32E5BF7FC3}" srcOrd="6" destOrd="0" presId="urn:microsoft.com/office/officeart/2005/8/layout/cycle6"/>
    <dgm:cxn modelId="{AB1F3F52-9136-4B7B-8664-4C478C98D885}" type="presParOf" srcId="{DC25096F-F1AC-421A-B244-87B792F76C3B}" destId="{DB2582E2-5448-4311-B5B5-9B0F8AE1F946}" srcOrd="7" destOrd="0" presId="urn:microsoft.com/office/officeart/2005/8/layout/cycle6"/>
    <dgm:cxn modelId="{0C0C0EBD-F2AB-4551-B1EF-77D93D4B6517}" type="presParOf" srcId="{DC25096F-F1AC-421A-B244-87B792F76C3B}" destId="{FDA310F0-5B7F-4727-8B40-5DFFC9BCEF11}" srcOrd="8" destOrd="0" presId="urn:microsoft.com/office/officeart/2005/8/layout/cycle6"/>
    <dgm:cxn modelId="{56FEE652-9DBA-473C-8A65-FE61E71FBB3F}" type="presParOf" srcId="{DC25096F-F1AC-421A-B244-87B792F76C3B}" destId="{4352EB8F-3222-4508-9E84-9F6D43983988}" srcOrd="9" destOrd="0" presId="urn:microsoft.com/office/officeart/2005/8/layout/cycle6"/>
    <dgm:cxn modelId="{CAD1D845-2F4B-4BBB-A48B-779D3D7D6C6F}" type="presParOf" srcId="{DC25096F-F1AC-421A-B244-87B792F76C3B}" destId="{60F6BE19-5597-4337-ACF3-CFB67D689D84}" srcOrd="10" destOrd="0" presId="urn:microsoft.com/office/officeart/2005/8/layout/cycle6"/>
    <dgm:cxn modelId="{0514E90C-EB9B-4029-BB0C-EFF0E810833C}" type="presParOf" srcId="{DC25096F-F1AC-421A-B244-87B792F76C3B}" destId="{3AEB7213-1FB2-4E26-B1CC-744B4714AA98}" srcOrd="11" destOrd="0" presId="urn:microsoft.com/office/officeart/2005/8/layout/cycle6"/>
    <dgm:cxn modelId="{61ED9037-86E8-4316-BC35-C60FE9C4E79E}" type="presParOf" srcId="{DC25096F-F1AC-421A-B244-87B792F76C3B}" destId="{152CF82D-EC31-4525-B34D-59532125A460}" srcOrd="12" destOrd="0" presId="urn:microsoft.com/office/officeart/2005/8/layout/cycle6"/>
    <dgm:cxn modelId="{74339B54-4785-4BEC-83C1-D3ED4834D2AA}" type="presParOf" srcId="{DC25096F-F1AC-421A-B244-87B792F76C3B}" destId="{4F525304-2AA9-4CAC-81D0-D25CBB1CFB78}" srcOrd="13" destOrd="0" presId="urn:microsoft.com/office/officeart/2005/8/layout/cycle6"/>
    <dgm:cxn modelId="{75354511-60B0-49B4-A006-E3DD7D7FB68A}" type="presParOf" srcId="{DC25096F-F1AC-421A-B244-87B792F76C3B}" destId="{21310020-45C0-4C78-834D-9B8BD1641AD2}" srcOrd="14" destOrd="0" presId="urn:microsoft.com/office/officeart/2005/8/layout/cycle6"/>
    <dgm:cxn modelId="{0C0AF544-7DC6-441E-9176-41D3F7C3773A}" type="presParOf" srcId="{DC25096F-F1AC-421A-B244-87B792F76C3B}" destId="{0F3A3676-74B2-4161-80E6-40048D928E02}" srcOrd="15" destOrd="0" presId="urn:microsoft.com/office/officeart/2005/8/layout/cycle6"/>
    <dgm:cxn modelId="{D8506E83-5178-42CE-B74E-6C52FB416265}" type="presParOf" srcId="{DC25096F-F1AC-421A-B244-87B792F76C3B}" destId="{A4614291-7EE2-4CE7-84EB-8C61EE288FF8}" srcOrd="16" destOrd="0" presId="urn:microsoft.com/office/officeart/2005/8/layout/cycle6"/>
    <dgm:cxn modelId="{18628030-A1B1-4EC7-8C9F-8E3A52CFB834}" type="presParOf" srcId="{DC25096F-F1AC-421A-B244-87B792F76C3B}" destId="{9BB6AF83-2B0D-4139-B4DC-F7EBEBC0E376}" srcOrd="17"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AE94B-39C0-4AA2-801B-EE5C286E9780}">
      <dsp:nvSpPr>
        <dsp:cNvPr id="0" name=""/>
        <dsp:cNvSpPr/>
      </dsp:nvSpPr>
      <dsp:spPr>
        <a:xfrm>
          <a:off x="1953760" y="231167"/>
          <a:ext cx="5459056" cy="478816"/>
        </a:xfrm>
        <a:prstGeom prst="roundRect">
          <a:avLst/>
        </a:prstGeom>
        <a:solidFill>
          <a:srgbClr val="ABDB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latin typeface="+mn-lt"/>
              <a:ea typeface="ＭＳ Ｐゴシック" charset="0"/>
              <a:cs typeface="ＭＳ Ｐゴシック" charset="0"/>
            </a:rPr>
            <a:t>MESLEKİ EĞİTİM KURSLARI</a:t>
          </a:r>
          <a:endParaRPr lang="tr-TR" sz="2400" b="1" kern="1200" dirty="0"/>
        </a:p>
      </dsp:txBody>
      <dsp:txXfrm>
        <a:off x="1977134" y="254541"/>
        <a:ext cx="5412308" cy="432068"/>
      </dsp:txXfrm>
    </dsp:sp>
    <dsp:sp modelId="{0FC4B3C2-AA23-4154-A94A-96ED72296270}">
      <dsp:nvSpPr>
        <dsp:cNvPr id="0" name=""/>
        <dsp:cNvSpPr/>
      </dsp:nvSpPr>
      <dsp:spPr>
        <a:xfrm>
          <a:off x="246847" y="-1241690"/>
          <a:ext cx="4203098" cy="4203098"/>
        </a:xfrm>
        <a:custGeom>
          <a:avLst/>
          <a:gdLst/>
          <a:ahLst/>
          <a:cxnLst/>
          <a:rect l="0" t="0" r="0" b="0"/>
          <a:pathLst>
            <a:path>
              <a:moveTo>
                <a:pt x="4199770" y="1983332"/>
              </a:moveTo>
              <a:arcTo wR="2101549" hR="2101549" stAng="21406517" swAng="5776694"/>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E519978-1785-4ED8-BC4B-2E61F008CBC9}">
      <dsp:nvSpPr>
        <dsp:cNvPr id="0" name=""/>
        <dsp:cNvSpPr/>
      </dsp:nvSpPr>
      <dsp:spPr>
        <a:xfrm>
          <a:off x="0" y="2956495"/>
          <a:ext cx="3680418" cy="731334"/>
        </a:xfrm>
        <a:prstGeom prst="roundRect">
          <a:avLst/>
        </a:prstGeom>
        <a:solidFill>
          <a:srgbClr val="00FF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latin typeface="+mn-lt"/>
              <a:ea typeface="ＭＳ Ｐゴシック" charset="0"/>
              <a:cs typeface="ＭＳ Ｐゴシック" charset="0"/>
            </a:rPr>
            <a:t>GİRİŞİMCİLİK EĞİTİM PROGRAMLARI</a:t>
          </a:r>
        </a:p>
      </dsp:txBody>
      <dsp:txXfrm>
        <a:off x="35701" y="2992196"/>
        <a:ext cx="3609016" cy="659932"/>
      </dsp:txXfrm>
    </dsp:sp>
    <dsp:sp modelId="{BDE24D38-60F2-4916-B657-36C90B6D7A61}">
      <dsp:nvSpPr>
        <dsp:cNvPr id="0" name=""/>
        <dsp:cNvSpPr/>
      </dsp:nvSpPr>
      <dsp:spPr>
        <a:xfrm>
          <a:off x="1735196" y="983723"/>
          <a:ext cx="4203098" cy="4203098"/>
        </a:xfrm>
        <a:custGeom>
          <a:avLst/>
          <a:gdLst/>
          <a:ahLst/>
          <a:cxnLst/>
          <a:rect l="0" t="0" r="0" b="0"/>
          <a:pathLst>
            <a:path>
              <a:moveTo>
                <a:pt x="4350" y="1966389"/>
              </a:moveTo>
              <a:arcTo wR="2101549" hR="2101549" stAng="11021249" swAng="1029315"/>
            </a:path>
          </a:pathLst>
        </a:custGeom>
        <a:noFill/>
        <a:ln w="9525" cap="flat" cmpd="sng" algn="ctr">
          <a:solidFill>
            <a:schemeClr val="accent3">
              <a:hueOff val="3955578"/>
              <a:satOff val="422"/>
              <a:lumOff val="-3137"/>
              <a:alphaOff val="0"/>
            </a:schemeClr>
          </a:solidFill>
          <a:prstDash val="solid"/>
        </a:ln>
        <a:effectLst/>
      </dsp:spPr>
      <dsp:style>
        <a:lnRef idx="1">
          <a:scrgbClr r="0" g="0" b="0"/>
        </a:lnRef>
        <a:fillRef idx="0">
          <a:scrgbClr r="0" g="0" b="0"/>
        </a:fillRef>
        <a:effectRef idx="0">
          <a:scrgbClr r="0" g="0" b="0"/>
        </a:effectRef>
        <a:fontRef idx="minor"/>
      </dsp:style>
    </dsp:sp>
    <dsp:sp modelId="{D654E3EB-BCD6-4D9B-B31E-FA32E5BF7FC3}">
      <dsp:nvSpPr>
        <dsp:cNvPr id="0" name=""/>
        <dsp:cNvSpPr/>
      </dsp:nvSpPr>
      <dsp:spPr>
        <a:xfrm>
          <a:off x="214030" y="1440622"/>
          <a:ext cx="3429968" cy="890936"/>
        </a:xfrm>
        <a:prstGeom prst="roundRect">
          <a:avLst/>
        </a:prstGeom>
        <a:solidFill>
          <a:srgbClr val="92D05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latin typeface="+mn-lt"/>
              <a:ea typeface="ＭＳ Ｐゴシック" charset="0"/>
              <a:cs typeface="ＭＳ Ｐゴシック" charset="0"/>
            </a:rPr>
            <a:t>İŞBAŞI EĞİTİM PROGRAMLARI</a:t>
          </a:r>
        </a:p>
      </dsp:txBody>
      <dsp:txXfrm>
        <a:off x="257522" y="1484114"/>
        <a:ext cx="3342984" cy="803952"/>
      </dsp:txXfrm>
    </dsp:sp>
    <dsp:sp modelId="{FDA310F0-5B7F-4727-8B40-5DFFC9BCEF11}">
      <dsp:nvSpPr>
        <dsp:cNvPr id="0" name=""/>
        <dsp:cNvSpPr/>
      </dsp:nvSpPr>
      <dsp:spPr>
        <a:xfrm>
          <a:off x="1923320" y="103446"/>
          <a:ext cx="4203098" cy="4203098"/>
        </a:xfrm>
        <a:custGeom>
          <a:avLst/>
          <a:gdLst/>
          <a:ahLst/>
          <a:cxnLst/>
          <a:rect l="0" t="0" r="0" b="0"/>
          <a:pathLst>
            <a:path>
              <a:moveTo>
                <a:pt x="158384" y="1301161"/>
              </a:moveTo>
              <a:arcTo wR="2101549" hR="2101549" stAng="12143202" swAng="7960893"/>
            </a:path>
          </a:pathLst>
        </a:custGeom>
        <a:noFill/>
        <a:ln w="9525" cap="flat" cmpd="sng" algn="ctr">
          <a:solidFill>
            <a:schemeClr val="accent3">
              <a:hueOff val="7911156"/>
              <a:satOff val="844"/>
              <a:lumOff val="-6273"/>
              <a:alphaOff val="0"/>
            </a:schemeClr>
          </a:solidFill>
          <a:prstDash val="solid"/>
        </a:ln>
        <a:effectLst/>
      </dsp:spPr>
      <dsp:style>
        <a:lnRef idx="1">
          <a:scrgbClr r="0" g="0" b="0"/>
        </a:lnRef>
        <a:fillRef idx="0">
          <a:scrgbClr r="0" g="0" b="0"/>
        </a:fillRef>
        <a:effectRef idx="0">
          <a:scrgbClr r="0" g="0" b="0"/>
        </a:effectRef>
        <a:fontRef idx="minor"/>
      </dsp:style>
    </dsp:sp>
    <dsp:sp modelId="{4352EB8F-3222-4508-9E84-9F6D43983988}">
      <dsp:nvSpPr>
        <dsp:cNvPr id="0" name=""/>
        <dsp:cNvSpPr/>
      </dsp:nvSpPr>
      <dsp:spPr>
        <a:xfrm>
          <a:off x="3804021" y="1354448"/>
          <a:ext cx="4780491" cy="1019026"/>
        </a:xfrm>
        <a:prstGeom prst="roundRect">
          <a:avLst/>
        </a:prstGeom>
        <a:solidFill>
          <a:srgbClr val="FFC0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latin typeface="+mn-lt"/>
              <a:ea typeface="ＭＳ Ｐゴシック" charset="0"/>
              <a:cs typeface="ＭＳ Ｐゴシック" charset="0"/>
            </a:rPr>
            <a:t>İŞBİRLİĞİ VE UZMANLAŞMIŞ MESLEK EDİNDİRME MERKEZLERİ (UMEM)</a:t>
          </a:r>
        </a:p>
      </dsp:txBody>
      <dsp:txXfrm>
        <a:off x="3853766" y="1404193"/>
        <a:ext cx="4681001" cy="919536"/>
      </dsp:txXfrm>
    </dsp:sp>
    <dsp:sp modelId="{3AEB7213-1FB2-4E26-B1CC-744B4714AA98}">
      <dsp:nvSpPr>
        <dsp:cNvPr id="0" name=""/>
        <dsp:cNvSpPr/>
      </dsp:nvSpPr>
      <dsp:spPr>
        <a:xfrm>
          <a:off x="2874262" y="1922350"/>
          <a:ext cx="4203098" cy="4203098"/>
        </a:xfrm>
        <a:custGeom>
          <a:avLst/>
          <a:gdLst/>
          <a:ahLst/>
          <a:cxnLst/>
          <a:rect l="0" t="0" r="0" b="0"/>
          <a:pathLst>
            <a:path>
              <a:moveTo>
                <a:pt x="3407067" y="454694"/>
              </a:moveTo>
              <a:arcTo wR="2101549" hR="2101549" stAng="18504303" swAng="925501"/>
            </a:path>
          </a:pathLst>
        </a:custGeom>
        <a:noFill/>
        <a:ln w="9525" cap="flat" cmpd="sng" algn="ctr">
          <a:solidFill>
            <a:schemeClr val="accent3">
              <a:hueOff val="11866735"/>
              <a:satOff val="1265"/>
              <a:lumOff val="-9410"/>
              <a:alphaOff val="0"/>
            </a:schemeClr>
          </a:solidFill>
          <a:prstDash val="solid"/>
        </a:ln>
        <a:effectLst/>
      </dsp:spPr>
      <dsp:style>
        <a:lnRef idx="1">
          <a:scrgbClr r="0" g="0" b="0"/>
        </a:lnRef>
        <a:fillRef idx="0">
          <a:scrgbClr r="0" g="0" b="0"/>
        </a:fillRef>
        <a:effectRef idx="0">
          <a:scrgbClr r="0" g="0" b="0"/>
        </a:effectRef>
        <a:fontRef idx="minor"/>
      </dsp:style>
    </dsp:sp>
    <dsp:sp modelId="{152CF82D-EC31-4525-B34D-59532125A460}">
      <dsp:nvSpPr>
        <dsp:cNvPr id="0" name=""/>
        <dsp:cNvSpPr/>
      </dsp:nvSpPr>
      <dsp:spPr>
        <a:xfrm>
          <a:off x="4410762" y="2788252"/>
          <a:ext cx="4173750" cy="1162342"/>
        </a:xfrm>
        <a:prstGeom prst="roundRect">
          <a:avLst/>
        </a:prstGeom>
        <a:solidFill>
          <a:schemeClr val="accent6">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b="1" kern="1200" dirty="0" smtClean="0">
              <a:latin typeface="+mn-lt"/>
              <a:ea typeface="ＭＳ Ｐゴシック" charset="0"/>
              <a:cs typeface="ＭＳ Ｐゴシック" charset="0"/>
            </a:rPr>
            <a:t>ENGELLİ,  HÜKÜMLÜ VE ESKİ HÜKÜMLÜLERE YÖNELİK MESLEKİ EĞİTİM </a:t>
          </a:r>
        </a:p>
      </dsp:txBody>
      <dsp:txXfrm>
        <a:off x="4467503" y="2844993"/>
        <a:ext cx="4060268" cy="1048860"/>
      </dsp:txXfrm>
    </dsp:sp>
    <dsp:sp modelId="{21310020-45C0-4C78-834D-9B8BD1641AD2}">
      <dsp:nvSpPr>
        <dsp:cNvPr id="0" name=""/>
        <dsp:cNvSpPr/>
      </dsp:nvSpPr>
      <dsp:spPr>
        <a:xfrm>
          <a:off x="2069536" y="296404"/>
          <a:ext cx="4203098" cy="4203098"/>
        </a:xfrm>
        <a:custGeom>
          <a:avLst/>
          <a:gdLst/>
          <a:ahLst/>
          <a:cxnLst/>
          <a:rect l="0" t="0" r="0" b="0"/>
          <a:pathLst>
            <a:path>
              <a:moveTo>
                <a:pt x="3512514" y="3659010"/>
              </a:moveTo>
              <a:arcTo wR="2101549" hR="2101549" stAng="2869520" swAng="1154218"/>
            </a:path>
          </a:pathLst>
        </a:custGeom>
        <a:noFill/>
        <a:ln w="9525" cap="flat" cmpd="sng" algn="ctr">
          <a:solidFill>
            <a:schemeClr val="accent3">
              <a:hueOff val="15822312"/>
              <a:satOff val="1687"/>
              <a:lumOff val="-12546"/>
              <a:alphaOff val="0"/>
            </a:schemeClr>
          </a:solidFill>
          <a:prstDash val="solid"/>
        </a:ln>
        <a:effectLst/>
      </dsp:spPr>
      <dsp:style>
        <a:lnRef idx="1">
          <a:scrgbClr r="0" g="0" b="0"/>
        </a:lnRef>
        <a:fillRef idx="0">
          <a:scrgbClr r="0" g="0" b="0"/>
        </a:fillRef>
        <a:effectRef idx="0">
          <a:scrgbClr r="0" g="0" b="0"/>
        </a:effectRef>
        <a:fontRef idx="minor"/>
      </dsp:style>
    </dsp:sp>
    <dsp:sp modelId="{0F3A3676-74B2-4161-80E6-40048D928E02}">
      <dsp:nvSpPr>
        <dsp:cNvPr id="0" name=""/>
        <dsp:cNvSpPr/>
      </dsp:nvSpPr>
      <dsp:spPr>
        <a:xfrm>
          <a:off x="2503101" y="4336112"/>
          <a:ext cx="3768661" cy="761144"/>
        </a:xfrm>
        <a:prstGeom prst="roundRect">
          <a:avLst/>
        </a:prstGeom>
        <a:solidFill>
          <a:srgbClr val="6DC0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latin typeface="+mn-lt"/>
              <a:ea typeface="ＭＳ Ｐゴシック" charset="0"/>
              <a:cs typeface="ＭＳ Ｐゴシック" charset="0"/>
            </a:rPr>
            <a:t>TOPLUM YARARINA PROGRAM</a:t>
          </a:r>
        </a:p>
      </dsp:txBody>
      <dsp:txXfrm>
        <a:off x="2540257" y="4373268"/>
        <a:ext cx="3694349" cy="686832"/>
      </dsp:txXfrm>
    </dsp:sp>
    <dsp:sp modelId="{9BB6AF83-2B0D-4139-B4DC-F7EBEBC0E376}">
      <dsp:nvSpPr>
        <dsp:cNvPr id="0" name=""/>
        <dsp:cNvSpPr/>
      </dsp:nvSpPr>
      <dsp:spPr>
        <a:xfrm>
          <a:off x="3491330" y="494840"/>
          <a:ext cx="4203098" cy="4203098"/>
        </a:xfrm>
        <a:custGeom>
          <a:avLst/>
          <a:gdLst/>
          <a:ahLst/>
          <a:cxnLst/>
          <a:rect l="0" t="0" r="0" b="0"/>
          <a:pathLst>
            <a:path>
              <a:moveTo>
                <a:pt x="892705" y="3820620"/>
              </a:moveTo>
              <a:arcTo wR="2101549" hR="2101549" stAng="7506883" swAng="7064526"/>
            </a:path>
          </a:pathLst>
        </a:custGeom>
        <a:noFill/>
        <a:ln w="9525" cap="flat" cmpd="sng" algn="ctr">
          <a:solidFill>
            <a:schemeClr val="accent3">
              <a:hueOff val="19777890"/>
              <a:satOff val="2109"/>
              <a:lumOff val="-15683"/>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55290" cy="49657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63032" y="0"/>
            <a:ext cx="2955290" cy="496570"/>
          </a:xfrm>
          <a:prstGeom prst="rect">
            <a:avLst/>
          </a:prstGeom>
        </p:spPr>
        <p:txBody>
          <a:bodyPr vert="horz" lIns="91440" tIns="45720" rIns="91440" bIns="45720" rtlCol="0"/>
          <a:lstStyle>
            <a:lvl1pPr algn="r">
              <a:defRPr sz="1200"/>
            </a:lvl1pPr>
          </a:lstStyle>
          <a:p>
            <a:fld id="{A94ACFD5-E2A3-44A2-B022-7A716315BE79}" type="datetimeFigureOut">
              <a:rPr lang="tr-TR" smtClean="0"/>
              <a:pPr/>
              <a:t>04.04.2016</a:t>
            </a:fld>
            <a:endParaRPr lang="tr-TR"/>
          </a:p>
        </p:txBody>
      </p:sp>
      <p:sp>
        <p:nvSpPr>
          <p:cNvPr id="4" name="Altbilgi Yer Tutucusu 3"/>
          <p:cNvSpPr>
            <a:spLocks noGrp="1"/>
          </p:cNvSpPr>
          <p:nvPr>
            <p:ph type="ftr" sz="quarter" idx="2"/>
          </p:nvPr>
        </p:nvSpPr>
        <p:spPr>
          <a:xfrm>
            <a:off x="0" y="9433106"/>
            <a:ext cx="2955290" cy="49657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63032" y="9433106"/>
            <a:ext cx="2955290" cy="496570"/>
          </a:xfrm>
          <a:prstGeom prst="rect">
            <a:avLst/>
          </a:prstGeom>
        </p:spPr>
        <p:txBody>
          <a:bodyPr vert="horz" lIns="91440" tIns="45720" rIns="91440" bIns="45720" rtlCol="0" anchor="b"/>
          <a:lstStyle>
            <a:lvl1pPr algn="r">
              <a:defRPr sz="1200"/>
            </a:lvl1pPr>
          </a:lstStyle>
          <a:p>
            <a:fld id="{7A0FFFA9-B5FD-4705-952B-2E03E98E37C7}" type="slidenum">
              <a:rPr lang="tr-TR" smtClean="0"/>
              <a:pPr/>
              <a:t>‹#›</a:t>
            </a:fld>
            <a:endParaRPr lang="tr-TR"/>
          </a:p>
        </p:txBody>
      </p:sp>
    </p:spTree>
    <p:extLst>
      <p:ext uri="{BB962C8B-B14F-4D97-AF65-F5344CB8AC3E}">
        <p14:creationId xmlns:p14="http://schemas.microsoft.com/office/powerpoint/2010/main" val="1525553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6570"/>
          </a:xfrm>
          <a:prstGeom prst="rect">
            <a:avLst/>
          </a:prstGeom>
        </p:spPr>
        <p:txBody>
          <a:bodyPr vert="horz" lIns="91440" tIns="45720" rIns="91440" bIns="45720" rtlCol="0"/>
          <a:lstStyle>
            <a:lvl1pPr algn="l">
              <a:defRPr sz="1200">
                <a:latin typeface="Times New Roman"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63032" y="0"/>
            <a:ext cx="2955290" cy="496570"/>
          </a:xfrm>
          <a:prstGeom prst="rect">
            <a:avLst/>
          </a:prstGeom>
        </p:spPr>
        <p:txBody>
          <a:bodyPr vert="horz" wrap="square" lIns="91440" tIns="45720" rIns="91440" bIns="45720" numCol="1" anchor="t" anchorCtr="0" compatLnSpc="1">
            <a:prstTxWarp prst="textNoShape">
              <a:avLst/>
            </a:prstTxWarp>
          </a:bodyPr>
          <a:lstStyle>
            <a:lvl1pPr algn="r">
              <a:defRPr sz="1200" smtClean="0">
                <a:ea typeface="ＭＳ Ｐゴシック" charset="-128"/>
              </a:defRPr>
            </a:lvl1pPr>
          </a:lstStyle>
          <a:p>
            <a:pPr>
              <a:defRPr/>
            </a:pPr>
            <a:fld id="{3F4E8C0A-2541-497D-AC11-2EAB7CC1BA23}" type="datetimeFigureOut">
              <a:rPr lang="en-US"/>
              <a:pPr>
                <a:defRPr/>
              </a:pPr>
              <a:t>4/4/2016</a:t>
            </a:fld>
            <a:endParaRPr lang="en-US"/>
          </a:p>
        </p:txBody>
      </p:sp>
      <p:sp>
        <p:nvSpPr>
          <p:cNvPr id="4" name="Slide Image Placeholder 3"/>
          <p:cNvSpPr>
            <a:spLocks noGrp="1" noRot="1" noChangeAspect="1"/>
          </p:cNvSpPr>
          <p:nvPr>
            <p:ph type="sldImg" idx="2"/>
          </p:nvPr>
        </p:nvSpPr>
        <p:spPr>
          <a:xfrm>
            <a:off x="927100" y="744538"/>
            <a:ext cx="4965700" cy="372427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1990" y="4717415"/>
            <a:ext cx="5455920" cy="4469130"/>
          </a:xfrm>
          <a:prstGeom prst="rect">
            <a:avLst/>
          </a:prstGeom>
        </p:spPr>
        <p:txBody>
          <a:bodyPr vert="horz" lIns="91440" tIns="45720" rIns="91440" bIns="45720" rtlCol="0"/>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endParaRPr lang="en-US" noProof="0" smtClean="0"/>
          </a:p>
        </p:txBody>
      </p:sp>
      <p:sp>
        <p:nvSpPr>
          <p:cNvPr id="6" name="Footer Placeholder 5"/>
          <p:cNvSpPr>
            <a:spLocks noGrp="1"/>
          </p:cNvSpPr>
          <p:nvPr>
            <p:ph type="ftr" sz="quarter" idx="4"/>
          </p:nvPr>
        </p:nvSpPr>
        <p:spPr>
          <a:xfrm>
            <a:off x="0" y="9433106"/>
            <a:ext cx="2955290" cy="496570"/>
          </a:xfrm>
          <a:prstGeom prst="rect">
            <a:avLst/>
          </a:prstGeom>
        </p:spPr>
        <p:txBody>
          <a:bodyPr vert="horz" lIns="91440" tIns="45720" rIns="91440" bIns="45720" rtlCol="0" anchor="b"/>
          <a:lstStyle>
            <a:lvl1pPr algn="l">
              <a:defRPr sz="1200">
                <a:latin typeface="Times New Roman"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63032" y="9433106"/>
            <a:ext cx="2955290" cy="496570"/>
          </a:xfrm>
          <a:prstGeom prst="rect">
            <a:avLst/>
          </a:prstGeom>
        </p:spPr>
        <p:txBody>
          <a:bodyPr vert="horz" wrap="square" lIns="91440" tIns="45720" rIns="91440" bIns="45720" numCol="1" anchor="b" anchorCtr="0" compatLnSpc="1">
            <a:prstTxWarp prst="textNoShape">
              <a:avLst/>
            </a:prstTxWarp>
          </a:bodyPr>
          <a:lstStyle>
            <a:lvl1pPr algn="r">
              <a:defRPr sz="1200" smtClean="0">
                <a:ea typeface="ＭＳ Ｐゴシック" charset="-128"/>
              </a:defRPr>
            </a:lvl1pPr>
          </a:lstStyle>
          <a:p>
            <a:pPr>
              <a:defRPr/>
            </a:pPr>
            <a:fld id="{EAAB43FB-6D63-422A-BA30-23754C790AC7}" type="slidenum">
              <a:rPr lang="en-US"/>
              <a:pPr>
                <a:defRPr/>
              </a:pPr>
              <a:t>‹#›</a:t>
            </a:fld>
            <a:endParaRPr lang="en-US"/>
          </a:p>
        </p:txBody>
      </p:sp>
    </p:spTree>
    <p:extLst>
      <p:ext uri="{BB962C8B-B14F-4D97-AF65-F5344CB8AC3E}">
        <p14:creationId xmlns:p14="http://schemas.microsoft.com/office/powerpoint/2010/main" val="106385849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dirty="0" smtClean="0">
              <a:ea typeface="ＭＳ Ｐゴシック" pitchFamily="34" charset="-128"/>
            </a:endParaRPr>
          </a:p>
        </p:txBody>
      </p:sp>
      <p:sp>
        <p:nvSpPr>
          <p:cNvPr id="9728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rgbClr val="000066"/>
                </a:solidFill>
                <a:latin typeface="Times New Roman" pitchFamily="18" charset="0"/>
                <a:ea typeface="ＭＳ Ｐゴシック" pitchFamily="34" charset="-128"/>
              </a:defRPr>
            </a:lvl1pPr>
            <a:lvl2pPr marL="737442" indent="-283631" eaLnBrk="0" hangingPunct="0">
              <a:defRPr sz="3200" b="1">
                <a:solidFill>
                  <a:srgbClr val="000066"/>
                </a:solidFill>
                <a:latin typeface="Times New Roman" pitchFamily="18" charset="0"/>
                <a:ea typeface="ＭＳ Ｐゴシック" pitchFamily="34" charset="-128"/>
              </a:defRPr>
            </a:lvl2pPr>
            <a:lvl3pPr marL="1134526" indent="-226905" eaLnBrk="0" hangingPunct="0">
              <a:defRPr sz="3200" b="1">
                <a:solidFill>
                  <a:srgbClr val="000066"/>
                </a:solidFill>
                <a:latin typeface="Times New Roman" pitchFamily="18" charset="0"/>
                <a:ea typeface="ＭＳ Ｐゴシック" pitchFamily="34" charset="-128"/>
              </a:defRPr>
            </a:lvl3pPr>
            <a:lvl4pPr marL="1588335" indent="-226905" eaLnBrk="0" hangingPunct="0">
              <a:defRPr sz="3200" b="1">
                <a:solidFill>
                  <a:srgbClr val="000066"/>
                </a:solidFill>
                <a:latin typeface="Times New Roman" pitchFamily="18" charset="0"/>
                <a:ea typeface="ＭＳ Ｐゴシック" pitchFamily="34" charset="-128"/>
              </a:defRPr>
            </a:lvl4pPr>
            <a:lvl5pPr marL="2042146" indent="-226905" eaLnBrk="0" hangingPunct="0">
              <a:defRPr sz="3200" b="1">
                <a:solidFill>
                  <a:srgbClr val="000066"/>
                </a:solidFill>
                <a:latin typeface="Times New Roman" pitchFamily="18" charset="0"/>
                <a:ea typeface="ＭＳ Ｐゴシック" pitchFamily="34" charset="-128"/>
              </a:defRPr>
            </a:lvl5pPr>
            <a:lvl6pPr marL="2495955" indent="-226905"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49766" indent="-226905"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03576" indent="-226905"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57386" indent="-226905"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pPr eaLnBrk="1" hangingPunct="1"/>
            <a:fld id="{3F30387B-586C-4657-8AFB-A8E560BBBF6B}" type="slidenum">
              <a:rPr lang="en-US" sz="1200"/>
              <a:pPr eaLnBrk="1" hangingPunct="1"/>
              <a:t>2</a:t>
            </a:fld>
            <a:endParaRPr lang="en-US" sz="1200" dirty="0"/>
          </a:p>
        </p:txBody>
      </p:sp>
    </p:spTree>
    <p:extLst>
      <p:ext uri="{BB962C8B-B14F-4D97-AF65-F5344CB8AC3E}">
        <p14:creationId xmlns:p14="http://schemas.microsoft.com/office/powerpoint/2010/main" val="3733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8FF87093-8502-4E04-B366-BE6CECEAE16B}" type="slidenum">
              <a:rPr lang="en-US" smtClean="0"/>
              <a:pPr>
                <a:defRPr/>
              </a:pPr>
              <a:t>5</a:t>
            </a:fld>
            <a:endParaRPr lang="en-US"/>
          </a:p>
        </p:txBody>
      </p:sp>
    </p:spTree>
    <p:extLst>
      <p:ext uri="{BB962C8B-B14F-4D97-AF65-F5344CB8AC3E}">
        <p14:creationId xmlns:p14="http://schemas.microsoft.com/office/powerpoint/2010/main" val="1294350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bwMode="auto">
          <a:xfrm>
            <a:off x="925513" y="746125"/>
            <a:ext cx="4965700" cy="3724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1" tIns="46031" rIns="92061" bIns="46031" numCol="1" anchor="t" anchorCtr="0" compatLnSpc="1">
            <a:prstTxWarp prst="textNoShape">
              <a:avLst/>
            </a:prstTxWarp>
          </a:bodyPr>
          <a:lstStyle/>
          <a:p>
            <a:pPr algn="just">
              <a:lnSpc>
                <a:spcPct val="90000"/>
              </a:lnSpc>
            </a:pPr>
            <a:endParaRPr lang="en-US" smtClean="0">
              <a:latin typeface="Arial" charset="0"/>
              <a:ea typeface="ＭＳ Ｐゴシック" pitchFamily="34" charset="-128"/>
            </a:endParaRPr>
          </a:p>
        </p:txBody>
      </p:sp>
    </p:spTree>
    <p:extLst>
      <p:ext uri="{BB962C8B-B14F-4D97-AF65-F5344CB8AC3E}">
        <p14:creationId xmlns:p14="http://schemas.microsoft.com/office/powerpoint/2010/main" val="1614203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ayt Görüntüsü Yer Tutucusu 1"/>
          <p:cNvSpPr>
            <a:spLocks noGrp="1" noRot="1" noChangeAspect="1" noTextEdit="1"/>
          </p:cNvSpPr>
          <p:nvPr>
            <p:ph type="sldImg"/>
          </p:nvPr>
        </p:nvSpPr>
        <p:spPr>
          <a:ln/>
        </p:spPr>
      </p:sp>
      <p:sp>
        <p:nvSpPr>
          <p:cNvPr id="62467" name="Not Yer Tutucusu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868" indent="-342868">
              <a:lnSpc>
                <a:spcPct val="90000"/>
              </a:lnSpc>
              <a:buClr>
                <a:srgbClr val="000066"/>
              </a:buClr>
            </a:pPr>
            <a:endParaRPr lang="tr-TR" sz="1100">
              <a:solidFill>
                <a:schemeClr val="tx2"/>
              </a:solidFill>
              <a:ea typeface="ＭＳ Ｐゴシック" pitchFamily="34" charset="-128"/>
              <a:cs typeface="Arial" charset="0"/>
            </a:endParaRPr>
          </a:p>
        </p:txBody>
      </p:sp>
    </p:spTree>
    <p:extLst>
      <p:ext uri="{BB962C8B-B14F-4D97-AF65-F5344CB8AC3E}">
        <p14:creationId xmlns:p14="http://schemas.microsoft.com/office/powerpoint/2010/main" val="2581954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dirty="0" smtClean="0">
              <a:ea typeface="ＭＳ Ｐゴシック" pitchFamily="34" charset="-128"/>
            </a:endParaRPr>
          </a:p>
        </p:txBody>
      </p:sp>
      <p:sp>
        <p:nvSpPr>
          <p:cNvPr id="9728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rgbClr val="000066"/>
                </a:solidFill>
                <a:latin typeface="Times New Roman" pitchFamily="18" charset="0"/>
                <a:ea typeface="ＭＳ Ｐゴシック" pitchFamily="34" charset="-128"/>
              </a:defRPr>
            </a:lvl1pPr>
            <a:lvl2pPr marL="737442" indent="-283631" eaLnBrk="0" hangingPunct="0">
              <a:defRPr sz="3200" b="1">
                <a:solidFill>
                  <a:srgbClr val="000066"/>
                </a:solidFill>
                <a:latin typeface="Times New Roman" pitchFamily="18" charset="0"/>
                <a:ea typeface="ＭＳ Ｐゴシック" pitchFamily="34" charset="-128"/>
              </a:defRPr>
            </a:lvl2pPr>
            <a:lvl3pPr marL="1134526" indent="-226905" eaLnBrk="0" hangingPunct="0">
              <a:defRPr sz="3200" b="1">
                <a:solidFill>
                  <a:srgbClr val="000066"/>
                </a:solidFill>
                <a:latin typeface="Times New Roman" pitchFamily="18" charset="0"/>
                <a:ea typeface="ＭＳ Ｐゴシック" pitchFamily="34" charset="-128"/>
              </a:defRPr>
            </a:lvl3pPr>
            <a:lvl4pPr marL="1588335" indent="-226905" eaLnBrk="0" hangingPunct="0">
              <a:defRPr sz="3200" b="1">
                <a:solidFill>
                  <a:srgbClr val="000066"/>
                </a:solidFill>
                <a:latin typeface="Times New Roman" pitchFamily="18" charset="0"/>
                <a:ea typeface="ＭＳ Ｐゴシック" pitchFamily="34" charset="-128"/>
              </a:defRPr>
            </a:lvl4pPr>
            <a:lvl5pPr marL="2042146" indent="-226905" eaLnBrk="0" hangingPunct="0">
              <a:defRPr sz="3200" b="1">
                <a:solidFill>
                  <a:srgbClr val="000066"/>
                </a:solidFill>
                <a:latin typeface="Times New Roman" pitchFamily="18" charset="0"/>
                <a:ea typeface="ＭＳ Ｐゴシック" pitchFamily="34" charset="-128"/>
              </a:defRPr>
            </a:lvl5pPr>
            <a:lvl6pPr marL="2495955" indent="-226905"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49766" indent="-226905"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03576" indent="-226905"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57386" indent="-226905"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pPr eaLnBrk="1" hangingPunct="1"/>
            <a:fld id="{3F30387B-586C-4657-8AFB-A8E560BBBF6B}" type="slidenum">
              <a:rPr lang="en-US" sz="1200"/>
              <a:pPr eaLnBrk="1" hangingPunct="1"/>
              <a:t>41</a:t>
            </a:fld>
            <a:endParaRPr lang="en-US" sz="1200" dirty="0"/>
          </a:p>
        </p:txBody>
      </p:sp>
    </p:spTree>
    <p:extLst>
      <p:ext uri="{BB962C8B-B14F-4D97-AF65-F5344CB8AC3E}">
        <p14:creationId xmlns:p14="http://schemas.microsoft.com/office/powerpoint/2010/main" val="1942069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8FF87093-8502-4E04-B366-BE6CECEAE16B}" type="slidenum">
              <a:rPr lang="en-US" smtClean="0"/>
              <a:pPr>
                <a:defRPr/>
              </a:pPr>
              <a:t>44</a:t>
            </a:fld>
            <a:endParaRPr lang="en-US"/>
          </a:p>
        </p:txBody>
      </p:sp>
    </p:spTree>
    <p:extLst>
      <p:ext uri="{BB962C8B-B14F-4D97-AF65-F5344CB8AC3E}">
        <p14:creationId xmlns:p14="http://schemas.microsoft.com/office/powerpoint/2010/main" val="1511060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4.xml"/><Relationship Id="rId4" Type="http://schemas.openxmlformats.org/officeDocument/2006/relationships/image" Target="../media/image7.pn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62C16A-6760-4021-A385-9335DBCE0C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CE2EA6-DCEE-41E9-8D57-76FC3FE7E4C5}" type="slidenum">
              <a:rPr lang="en-US"/>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p:cSld name="Başlık ile İçerik">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5050" y="2316014"/>
            <a:ext cx="5111750" cy="3777283"/>
          </a:xfrm>
        </p:spPr>
        <p:txBody>
          <a:bodyPr/>
          <a:lstStyle>
            <a:lvl1pPr>
              <a:defRPr sz="3200">
                <a:solidFill>
                  <a:srgbClr val="3D4E84"/>
                </a:solidFill>
              </a:defRPr>
            </a:lvl1pPr>
            <a:lvl2pPr>
              <a:defRPr sz="2800">
                <a:solidFill>
                  <a:srgbClr val="3D4E84"/>
                </a:solidFill>
              </a:defRPr>
            </a:lvl2pPr>
            <a:lvl3pPr>
              <a:defRPr sz="2400">
                <a:solidFill>
                  <a:srgbClr val="3D4E84"/>
                </a:solidFill>
              </a:defRPr>
            </a:lvl3pPr>
            <a:lvl4pPr>
              <a:defRPr sz="2000">
                <a:solidFill>
                  <a:srgbClr val="3D4E84"/>
                </a:solidFill>
              </a:defRPr>
            </a:lvl4pPr>
            <a:lvl5pPr>
              <a:defRPr sz="2000">
                <a:solidFill>
                  <a:srgbClr val="3D4E84"/>
                </a:solidFill>
              </a:defRPr>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texto"/>
          <p:cNvSpPr>
            <a:spLocks noGrp="1"/>
          </p:cNvSpPr>
          <p:nvPr>
            <p:ph type="body" sz="half" idx="2"/>
          </p:nvPr>
        </p:nvSpPr>
        <p:spPr>
          <a:xfrm>
            <a:off x="457202" y="2316014"/>
            <a:ext cx="3008313" cy="3777283"/>
          </a:xfrm>
        </p:spPr>
        <p:txBody>
          <a:bodyPr/>
          <a:lstStyle>
            <a:lvl1pPr marL="0" indent="0">
              <a:buNone/>
              <a:defRPr sz="1400">
                <a:solidFill>
                  <a:srgbClr val="3D4E84"/>
                </a:solidFill>
              </a:defRPr>
            </a:lvl1pPr>
            <a:lvl2pPr marL="456964" indent="0">
              <a:buNone/>
              <a:defRPr sz="1200"/>
            </a:lvl2pPr>
            <a:lvl3pPr marL="913930" indent="0">
              <a:buNone/>
              <a:defRPr sz="1000"/>
            </a:lvl3pPr>
            <a:lvl4pPr marL="1370900" indent="0">
              <a:buNone/>
              <a:defRPr sz="900"/>
            </a:lvl4pPr>
            <a:lvl5pPr marL="1827865" indent="0">
              <a:buNone/>
              <a:defRPr sz="900"/>
            </a:lvl5pPr>
            <a:lvl6pPr marL="2284830" indent="0">
              <a:buNone/>
              <a:defRPr sz="900"/>
            </a:lvl6pPr>
            <a:lvl7pPr marL="2741799" indent="0">
              <a:buNone/>
              <a:defRPr sz="900"/>
            </a:lvl7pPr>
            <a:lvl8pPr marL="3198760" indent="0">
              <a:buNone/>
              <a:defRPr sz="900"/>
            </a:lvl8pPr>
            <a:lvl9pPr marL="3655730" indent="0">
              <a:buNone/>
              <a:defRPr sz="900"/>
            </a:lvl9pPr>
          </a:lstStyle>
          <a:p>
            <a:pPr lvl="0"/>
            <a:r>
              <a:rPr lang="tr-TR" smtClean="0"/>
              <a:t>Click to edit Master text styles</a:t>
            </a:r>
          </a:p>
        </p:txBody>
      </p:sp>
      <p:sp>
        <p:nvSpPr>
          <p:cNvPr id="8" name="1 Título"/>
          <p:cNvSpPr>
            <a:spLocks noGrp="1"/>
          </p:cNvSpPr>
          <p:nvPr>
            <p:ph type="title"/>
          </p:nvPr>
        </p:nvSpPr>
        <p:spPr>
          <a:xfrm>
            <a:off x="468322" y="130812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EB94FEBE-6939-4FA2-8CF9-A248F3F11AC9}" type="slidenum">
              <a:rPr lang="es-ES"/>
              <a:pPr>
                <a:defRPr/>
              </a:pPr>
              <a:t>‹#›</a:t>
            </a:fld>
            <a:endParaRPr lang="es-ES"/>
          </a:p>
        </p:txBody>
      </p:sp>
      <p:sp>
        <p:nvSpPr>
          <p:cNvPr id="6" name="Footer Placeholder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85923692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p:cSld name="Başlık ile Resim">
    <p:spTree>
      <p:nvGrpSpPr>
        <p:cNvPr id="1" name=""/>
        <p:cNvGrpSpPr/>
        <p:nvPr/>
      </p:nvGrpSpPr>
      <p:grpSpPr>
        <a:xfrm>
          <a:off x="0" y="0"/>
          <a:ext cx="0" cy="0"/>
          <a:chOff x="0" y="0"/>
          <a:chExt cx="0" cy="0"/>
        </a:xfrm>
      </p:grpSpPr>
      <p:sp>
        <p:nvSpPr>
          <p:cNvPr id="3" name="2 Marcador de posición de imagen"/>
          <p:cNvSpPr>
            <a:spLocks noGrp="1"/>
          </p:cNvSpPr>
          <p:nvPr>
            <p:ph type="pic" idx="1"/>
          </p:nvPr>
        </p:nvSpPr>
        <p:spPr>
          <a:xfrm>
            <a:off x="1763688" y="2338537"/>
            <a:ext cx="5486400" cy="2890664"/>
          </a:xfrm>
        </p:spPr>
        <p:txBody>
          <a:bodyPr/>
          <a:lstStyle>
            <a:lvl1pPr marL="0" indent="0">
              <a:buNone/>
              <a:defRPr sz="3200"/>
            </a:lvl1pPr>
            <a:lvl2pPr marL="456964" indent="0">
              <a:buNone/>
              <a:defRPr sz="2800"/>
            </a:lvl2pPr>
            <a:lvl3pPr marL="913930" indent="0">
              <a:buNone/>
              <a:defRPr sz="2400"/>
            </a:lvl3pPr>
            <a:lvl4pPr marL="1370900" indent="0">
              <a:buNone/>
              <a:defRPr sz="2000"/>
            </a:lvl4pPr>
            <a:lvl5pPr marL="1827865" indent="0">
              <a:buNone/>
              <a:defRPr sz="2000"/>
            </a:lvl5pPr>
            <a:lvl6pPr marL="2284830" indent="0">
              <a:buNone/>
              <a:defRPr sz="2000"/>
            </a:lvl6pPr>
            <a:lvl7pPr marL="2741799" indent="0">
              <a:buNone/>
              <a:defRPr sz="2000"/>
            </a:lvl7pPr>
            <a:lvl8pPr marL="3198760" indent="0">
              <a:buNone/>
              <a:defRPr sz="2000"/>
            </a:lvl8pPr>
            <a:lvl9pPr marL="3655730" indent="0">
              <a:buNone/>
              <a:defRPr sz="2000"/>
            </a:lvl9pPr>
          </a:lstStyle>
          <a:p>
            <a:pPr lvl="0"/>
            <a:r>
              <a:rPr lang="tr-TR" noProof="0" smtClean="0"/>
              <a:t>Drag picture to placeholder or click icon to add</a:t>
            </a:r>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6964" indent="0">
              <a:buNone/>
              <a:defRPr sz="1200"/>
            </a:lvl2pPr>
            <a:lvl3pPr marL="913930" indent="0">
              <a:buNone/>
              <a:defRPr sz="1000"/>
            </a:lvl3pPr>
            <a:lvl4pPr marL="1370900" indent="0">
              <a:buNone/>
              <a:defRPr sz="900"/>
            </a:lvl4pPr>
            <a:lvl5pPr marL="1827865" indent="0">
              <a:buNone/>
              <a:defRPr sz="900"/>
            </a:lvl5pPr>
            <a:lvl6pPr marL="2284830" indent="0">
              <a:buNone/>
              <a:defRPr sz="900"/>
            </a:lvl6pPr>
            <a:lvl7pPr marL="2741799" indent="0">
              <a:buNone/>
              <a:defRPr sz="900"/>
            </a:lvl7pPr>
            <a:lvl8pPr marL="3198760" indent="0">
              <a:buNone/>
              <a:defRPr sz="900"/>
            </a:lvl8pPr>
            <a:lvl9pPr marL="3655730" indent="0">
              <a:buNone/>
              <a:defRPr sz="900"/>
            </a:lvl9pPr>
          </a:lstStyle>
          <a:p>
            <a:pPr lvl="0"/>
            <a:r>
              <a:rPr lang="tr-TR" smtClean="0"/>
              <a:t>Click to edit Master text styles</a:t>
            </a:r>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EFCFD3E2-7963-46E6-AE31-88B882968958}" type="slidenum">
              <a:rPr lang="es-ES"/>
              <a:pPr>
                <a:defRPr/>
              </a:pPr>
              <a:t>‹#›</a:t>
            </a:fld>
            <a:endParaRPr lang="es-ES"/>
          </a:p>
        </p:txBody>
      </p:sp>
      <p:sp>
        <p:nvSpPr>
          <p:cNvPr id="6" name="Footer Placeholder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57247146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p:cSld name="Başlık ve Dikey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167844" y="440668"/>
            <a:ext cx="2520280" cy="691276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6E79C8AC-3944-4BFB-A9DA-FFD1C3BF9B95}" type="slidenum">
              <a:rPr lang="es-ES"/>
              <a:pPr>
                <a:defRPr/>
              </a:pPr>
              <a:t>‹#›</a:t>
            </a:fld>
            <a:endParaRPr lang="es-ES"/>
          </a:p>
        </p:txBody>
      </p:sp>
      <p:sp>
        <p:nvSpPr>
          <p:cNvPr id="5" name="Footer Placeholder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03634796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p:cSld name="Dikey Başlık ve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455875" y="1088738"/>
            <a:ext cx="2664297" cy="6048672"/>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87F8ADE4-DBEC-477C-B7A1-E3F74365A856}" type="slidenum">
              <a:rPr lang="es-ES"/>
              <a:pPr>
                <a:defRPr/>
              </a:pPr>
              <a:t>‹#›</a:t>
            </a:fld>
            <a:endParaRPr lang="es-ES"/>
          </a:p>
        </p:txBody>
      </p:sp>
      <p:sp>
        <p:nvSpPr>
          <p:cNvPr id="5" name="Footer Placeholder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12647111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p:cSld name="Başlık ve Diyagram veya Organigram">
    <p:spTree>
      <p:nvGrpSpPr>
        <p:cNvPr id="1" name=""/>
        <p:cNvGrpSpPr/>
        <p:nvPr/>
      </p:nvGrpSpPr>
      <p:grpSpPr>
        <a:xfrm>
          <a:off x="0" y="0"/>
          <a:ext cx="0" cy="0"/>
          <a:chOff x="0" y="0"/>
          <a:chExt cx="0" cy="0"/>
        </a:xfrm>
      </p:grpSpPr>
      <p:sp>
        <p:nvSpPr>
          <p:cNvPr id="3" name="2 Marcador de SmartArt"/>
          <p:cNvSpPr>
            <a:spLocks noGrp="1"/>
          </p:cNvSpPr>
          <p:nvPr>
            <p:ph type="dgm" idx="1"/>
          </p:nvPr>
        </p:nvSpPr>
        <p:spPr>
          <a:xfrm>
            <a:off x="533400" y="2438400"/>
            <a:ext cx="7772400" cy="3429000"/>
          </a:xfrm>
        </p:spPr>
        <p:txBody>
          <a:bodyPr/>
          <a:lstStyle/>
          <a:p>
            <a:pPr lvl="0"/>
            <a:r>
              <a:rPr lang="tr-TR" noProof="0" smtClean="0"/>
              <a:t>Click icon to add SmartArt graphic</a:t>
            </a:r>
            <a:endParaRPr lang="es-ES" noProof="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8FC075D8-B64E-4C0F-AFAF-DFE4270F6D2C}" type="slidenum">
              <a:rPr lang="es-ES"/>
              <a:pPr>
                <a:defRPr/>
              </a:pPr>
              <a:t>‹#›</a:t>
            </a:fld>
            <a:endParaRPr lang="es-ES"/>
          </a:p>
        </p:txBody>
      </p:sp>
      <p:sp>
        <p:nvSpPr>
          <p:cNvPr id="5" name="Footer Placeholder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00052940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p:cSld name="Başlık ve Metin ve Küçük Resim">
    <p:spTree>
      <p:nvGrpSpPr>
        <p:cNvPr id="1" name=""/>
        <p:cNvGrpSpPr/>
        <p:nvPr/>
      </p:nvGrpSpPr>
      <p:grpSpPr>
        <a:xfrm>
          <a:off x="0" y="0"/>
          <a:ext cx="0" cy="0"/>
          <a:chOff x="0" y="0"/>
          <a:chExt cx="0" cy="0"/>
        </a:xfrm>
      </p:grpSpPr>
      <p:sp>
        <p:nvSpPr>
          <p:cNvPr id="3" name="2 Marcador de texto"/>
          <p:cNvSpPr>
            <a:spLocks noGrp="1"/>
          </p:cNvSpPr>
          <p:nvPr>
            <p:ph type="body" sz="half" idx="1"/>
          </p:nvPr>
        </p:nvSpPr>
        <p:spPr>
          <a:xfrm>
            <a:off x="533400" y="2438400"/>
            <a:ext cx="3810000" cy="3429000"/>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imágenes prediseñadas"/>
          <p:cNvSpPr>
            <a:spLocks noGrp="1"/>
          </p:cNvSpPr>
          <p:nvPr>
            <p:ph type="clipArt" sz="half" idx="2"/>
          </p:nvPr>
        </p:nvSpPr>
        <p:spPr>
          <a:xfrm>
            <a:off x="4495801" y="2438400"/>
            <a:ext cx="3810000" cy="3429000"/>
          </a:xfrm>
        </p:spPr>
        <p:txBody>
          <a:bodyPr/>
          <a:lstStyle/>
          <a:p>
            <a:pPr lvl="0"/>
            <a:r>
              <a:rPr lang="tr-TR" noProof="0" smtClean="0"/>
              <a:t>Click icon to add clip art</a:t>
            </a:r>
            <a:endParaRPr lang="es-ES" noProof="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86296C53-CF05-48E6-8F87-11CD80147425}" type="slidenum">
              <a:rPr lang="es-ES"/>
              <a:pPr>
                <a:defRPr/>
              </a:pPr>
              <a:t>‹#›</a:t>
            </a:fld>
            <a:endParaRPr lang="es-ES"/>
          </a:p>
        </p:txBody>
      </p:sp>
      <p:sp>
        <p:nvSpPr>
          <p:cNvPr id="6" name="Footer Placeholder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68740279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1_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4" name="Rectangle 17"/>
          <p:cNvSpPr>
            <a:spLocks noChangeArrowheads="1"/>
          </p:cNvSpPr>
          <p:nvPr/>
        </p:nvSpPr>
        <p:spPr bwMode="auto">
          <a:xfrm>
            <a:off x="0" y="3933835"/>
            <a:ext cx="9144000" cy="2924175"/>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5"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6" name="Rectangle 17"/>
          <p:cNvSpPr>
            <a:spLocks noChangeArrowheads="1"/>
          </p:cNvSpPr>
          <p:nvPr userDrawn="1"/>
        </p:nvSpPr>
        <p:spPr bwMode="auto">
          <a:xfrm>
            <a:off x="0" y="3933835"/>
            <a:ext cx="9144000" cy="2924175"/>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Tree>
    <p:extLst>
      <p:ext uri="{BB962C8B-B14F-4D97-AF65-F5344CB8AC3E}">
        <p14:creationId xmlns:p14="http://schemas.microsoft.com/office/powerpoint/2010/main" val="2936324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BA677B-EBA6-4A1B-AF23-64AE8AE7730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3D48C4E1-9E70-4DC9-A075-F6A41CB92C9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D345A30A-4792-43CC-B590-EF0820A6058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844364FE-F892-42D5-858D-A4D542CE7FA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A7F4514F-D1AA-41A3-A406-91E2BD157B79}"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ea typeface="ＭＳ Ｐゴシック" charset="-128"/>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E7B83F66-603D-4AD9-8FFD-7FA8FF6E43C6}"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ea typeface="ＭＳ Ｐゴシック" charset="-128"/>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FF8C9829-FDBC-4470-98A3-593DAA471F2C}"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ea typeface="ＭＳ Ｐゴシック" charset="-128"/>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5BBE7E04-2CCA-49CF-906A-B86062AFF186}"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ea typeface="ＭＳ Ｐゴシック" charset="-128"/>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5720F84E-8B16-4D71-B77A-CDC39656B2A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DC7E99-CA5B-4DBD-B04E-9927B0497928}"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n-US" dirty="0"/>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ea typeface="ＭＳ Ｐゴシック" charset="-128"/>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9281ED10-E7E9-461E-8193-26A007DFC9A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ea typeface="ＭＳ Ｐゴシック" charset="-128"/>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5CE06DE0-40CE-46FE-8018-126832DB8A82}"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5"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6"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7"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8"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2 Marcador de contenido"/>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Rectangle 5"/>
          <p:cNvSpPr>
            <a:spLocks noGrp="1" noChangeArrowheads="1"/>
          </p:cNvSpPr>
          <p:nvPr>
            <p:ph type="ftr" sz="quarter" idx="10"/>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
        <p:nvSpPr>
          <p:cNvPr id="5" name="Rectangle 7"/>
          <p:cNvSpPr>
            <a:spLocks noGrp="1" noChangeArrowheads="1"/>
          </p:cNvSpPr>
          <p:nvPr>
            <p:ph type="sldNum" sz="quarter" idx="11"/>
          </p:nvPr>
        </p:nvSpPr>
        <p:spPr/>
        <p:txBody>
          <a:bodyPr/>
          <a:lstStyle>
            <a:lvl1pPr>
              <a:defRPr smtClean="0"/>
            </a:lvl1pPr>
          </a:lstStyle>
          <a:p>
            <a:pPr>
              <a:defRPr/>
            </a:pPr>
            <a:fld id="{7FA480BB-A55E-4DF9-B3AC-CD0FCD2C9568}" type="slidenum">
              <a:rPr lang="es-ES"/>
              <a:pPr>
                <a:defRPr/>
              </a:pPr>
              <a:t>‹#›</a:t>
            </a:fld>
            <a:endParaRPr lang="es-E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sp>
        <p:nvSpPr>
          <p:cNvPr id="2" name="1 Título"/>
          <p:cNvSpPr>
            <a:spLocks noGrp="1"/>
          </p:cNvSpPr>
          <p:nvPr>
            <p:ph type="title"/>
          </p:nvPr>
        </p:nvSpPr>
        <p:spPr>
          <a:xfrm>
            <a:off x="755576" y="1418853"/>
            <a:ext cx="7772400" cy="1362075"/>
          </a:xfrm>
        </p:spPr>
        <p:txBody>
          <a:bodyPr anchor="t"/>
          <a:lstStyle>
            <a:lvl1pPr algn="ctr">
              <a:defRPr sz="3200" b="1" u="none" cap="none" spc="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
        <p:nvSpPr>
          <p:cNvPr id="3" name="2 Marcador de texto"/>
          <p:cNvSpPr>
            <a:spLocks noGrp="1"/>
          </p:cNvSpPr>
          <p:nvPr>
            <p:ph type="body" idx="1"/>
          </p:nvPr>
        </p:nvSpPr>
        <p:spPr>
          <a:xfrm>
            <a:off x="683568" y="314096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
        <p:nvSpPr>
          <p:cNvPr id="4" name="Rectangle 7"/>
          <p:cNvSpPr>
            <a:spLocks noGrp="1" noChangeArrowheads="1"/>
          </p:cNvSpPr>
          <p:nvPr>
            <p:ph type="sldNum" sz="quarter" idx="10"/>
          </p:nvPr>
        </p:nvSpPr>
        <p:spPr/>
        <p:txBody>
          <a:bodyPr/>
          <a:lstStyle>
            <a:lvl1pPr>
              <a:defRPr smtClean="0"/>
            </a:lvl1pPr>
          </a:lstStyle>
          <a:p>
            <a:pPr>
              <a:defRPr/>
            </a:pPr>
            <a:fld id="{7D67CC41-1AFC-4280-AA7A-2178BD939C42}" type="slidenum">
              <a:rPr lang="es-ES"/>
              <a:pPr>
                <a:defRPr/>
              </a:pPr>
              <a:t>‹#›</a:t>
            </a:fld>
            <a:endParaRPr lang="es-ES"/>
          </a:p>
        </p:txBody>
      </p:sp>
      <p:sp>
        <p:nvSpPr>
          <p:cNvPr id="5"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İkili Düzen">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5334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lgn="ct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contenido"/>
          <p:cNvSpPr>
            <a:spLocks noGrp="1"/>
          </p:cNvSpPr>
          <p:nvPr>
            <p:ph sz="half" idx="2"/>
          </p:nvPr>
        </p:nvSpPr>
        <p:spPr>
          <a:xfrm>
            <a:off x="44958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D9A30E1C-63DB-41B0-ABA7-EFA3E4A4100C}"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67544" y="227687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3 Marcador de contenido"/>
          <p:cNvSpPr>
            <a:spLocks noGrp="1"/>
          </p:cNvSpPr>
          <p:nvPr>
            <p:ph sz="half" idx="2"/>
          </p:nvPr>
        </p:nvSpPr>
        <p:spPr>
          <a:xfrm>
            <a:off x="467544" y="2924944"/>
            <a:ext cx="4040188"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5" name="4 Marcador de texto"/>
          <p:cNvSpPr>
            <a:spLocks noGrp="1"/>
          </p:cNvSpPr>
          <p:nvPr>
            <p:ph type="body" sz="quarter" idx="3"/>
          </p:nvPr>
        </p:nvSpPr>
        <p:spPr>
          <a:xfrm>
            <a:off x="4644008" y="227687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5 Marcador de contenido"/>
          <p:cNvSpPr>
            <a:spLocks noGrp="1"/>
          </p:cNvSpPr>
          <p:nvPr>
            <p:ph sz="quarter" idx="4"/>
          </p:nvPr>
        </p:nvSpPr>
        <p:spPr>
          <a:xfrm>
            <a:off x="4645025" y="2924943"/>
            <a:ext cx="4041775"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10" name="1 Título"/>
          <p:cNvSpPr>
            <a:spLocks noGrp="1"/>
          </p:cNvSpPr>
          <p:nvPr>
            <p:ph type="title"/>
          </p:nvPr>
        </p:nvSpPr>
        <p:spPr>
          <a:xfrm>
            <a:off x="468312" y="129046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7" name="Rectangle 7"/>
          <p:cNvSpPr>
            <a:spLocks noGrp="1" noChangeArrowheads="1"/>
          </p:cNvSpPr>
          <p:nvPr>
            <p:ph type="sldNum" sz="quarter" idx="10"/>
          </p:nvPr>
        </p:nvSpPr>
        <p:spPr/>
        <p:txBody>
          <a:bodyPr/>
          <a:lstStyle>
            <a:lvl1pPr>
              <a:defRPr smtClean="0"/>
            </a:lvl1pPr>
          </a:lstStyle>
          <a:p>
            <a:pPr>
              <a:defRPr/>
            </a:pPr>
            <a:fld id="{A2F0B1DF-B8A6-41A3-B841-5FCE91B6452B}" type="slidenum">
              <a:rPr lang="es-ES"/>
              <a:pPr>
                <a:defRPr/>
              </a:pPr>
              <a:t>‹#›</a:t>
            </a:fld>
            <a:endParaRPr lang="es-ES"/>
          </a:p>
        </p:txBody>
      </p:sp>
      <p:sp>
        <p:nvSpPr>
          <p:cNvPr id="8"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dece Başlık">
    <p:spTree>
      <p:nvGrpSpPr>
        <p:cNvPr id="1" name=""/>
        <p:cNvGrpSpPr/>
        <p:nvPr/>
      </p:nvGrpSpPr>
      <p:grpSpPr>
        <a:xfrm>
          <a:off x="0" y="0"/>
          <a:ext cx="0" cy="0"/>
          <a:chOff x="0" y="0"/>
          <a:chExt cx="0" cy="0"/>
        </a:xfrm>
      </p:grpSpPr>
      <p:sp>
        <p:nvSpPr>
          <p:cNvPr id="6"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Rectangle 7"/>
          <p:cNvSpPr>
            <a:spLocks noGrp="1" noChangeArrowheads="1"/>
          </p:cNvSpPr>
          <p:nvPr>
            <p:ph type="sldNum" sz="quarter" idx="10"/>
          </p:nvPr>
        </p:nvSpPr>
        <p:spPr/>
        <p:txBody>
          <a:bodyPr/>
          <a:lstStyle>
            <a:lvl1pPr>
              <a:defRPr smtClean="0"/>
            </a:lvl1pPr>
          </a:lstStyle>
          <a:p>
            <a:pPr>
              <a:defRPr/>
            </a:pPr>
            <a:fld id="{D9609FA1-5DED-45B9-86BC-12294B8A345C}" type="slidenum">
              <a:rPr lang="es-ES"/>
              <a:pPr>
                <a:defRPr/>
              </a:pPr>
              <a:t>‹#›</a:t>
            </a:fld>
            <a:endParaRPr lang="es-ES"/>
          </a:p>
        </p:txBody>
      </p:sp>
      <p:sp>
        <p:nvSpPr>
          <p:cNvPr id="4"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oş Slayt">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p:txBody>
          <a:bodyPr/>
          <a:lstStyle>
            <a:lvl1pPr>
              <a:defRPr smtClean="0"/>
            </a:lvl1pPr>
          </a:lstStyle>
          <a:p>
            <a:pPr>
              <a:defRPr/>
            </a:pPr>
            <a:fld id="{8AB2906F-260E-4429-9C07-67A3339A3100}" type="slidenum">
              <a:rPr lang="es-ES"/>
              <a:pPr>
                <a:defRPr/>
              </a:pPr>
              <a:t>‹#›</a:t>
            </a:fld>
            <a:endParaRPr lang="es-ES"/>
          </a:p>
        </p:txBody>
      </p:sp>
      <p:sp>
        <p:nvSpPr>
          <p:cNvPr id="3"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aşlık ile İçerik">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5050" y="2316013"/>
            <a:ext cx="5111750" cy="3777283"/>
          </a:xfrm>
        </p:spPr>
        <p:txBody>
          <a:bodyPr/>
          <a:lstStyle>
            <a:lvl1pPr>
              <a:defRPr sz="3200">
                <a:solidFill>
                  <a:srgbClr val="3D4E84"/>
                </a:solidFill>
              </a:defRPr>
            </a:lvl1pPr>
            <a:lvl2pPr>
              <a:defRPr sz="2800">
                <a:solidFill>
                  <a:srgbClr val="3D4E84"/>
                </a:solidFill>
              </a:defRPr>
            </a:lvl2pPr>
            <a:lvl3pPr>
              <a:defRPr sz="2400">
                <a:solidFill>
                  <a:srgbClr val="3D4E84"/>
                </a:solidFill>
              </a:defRPr>
            </a:lvl3pPr>
            <a:lvl4pPr>
              <a:defRPr sz="2000">
                <a:solidFill>
                  <a:srgbClr val="3D4E84"/>
                </a:solidFill>
              </a:defRPr>
            </a:lvl4pPr>
            <a:lvl5pPr>
              <a:defRPr sz="2000">
                <a:solidFill>
                  <a:srgbClr val="3D4E84"/>
                </a:solidFill>
              </a:defRPr>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texto"/>
          <p:cNvSpPr>
            <a:spLocks noGrp="1"/>
          </p:cNvSpPr>
          <p:nvPr>
            <p:ph type="body" sz="half" idx="2"/>
          </p:nvPr>
        </p:nvSpPr>
        <p:spPr>
          <a:xfrm>
            <a:off x="457200" y="2316013"/>
            <a:ext cx="3008313" cy="3777283"/>
          </a:xfrm>
        </p:spPr>
        <p:txBody>
          <a:bodyPr/>
          <a:lstStyle>
            <a:lvl1pPr marL="0" indent="0">
              <a:buNone/>
              <a:defRPr sz="1400">
                <a:solidFill>
                  <a:srgbClr val="3D4E8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2" y="130812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EB94FEBE-6939-4FA2-8CF9-A248F3F11AC9}"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A878A1-C79B-4ECC-BEDC-C433191785CD}"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Başlık ile Resim">
    <p:spTree>
      <p:nvGrpSpPr>
        <p:cNvPr id="1" name=""/>
        <p:cNvGrpSpPr/>
        <p:nvPr/>
      </p:nvGrpSpPr>
      <p:grpSpPr>
        <a:xfrm>
          <a:off x="0" y="0"/>
          <a:ext cx="0" cy="0"/>
          <a:chOff x="0" y="0"/>
          <a:chExt cx="0" cy="0"/>
        </a:xfrm>
      </p:grpSpPr>
      <p:sp>
        <p:nvSpPr>
          <p:cNvPr id="3" name="2 Marcador de posición de imagen"/>
          <p:cNvSpPr>
            <a:spLocks noGrp="1"/>
          </p:cNvSpPr>
          <p:nvPr>
            <p:ph type="pic" idx="1"/>
          </p:nvPr>
        </p:nvSpPr>
        <p:spPr>
          <a:xfrm>
            <a:off x="1763688" y="2338536"/>
            <a:ext cx="5486400" cy="289066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Drag picture to placeholder or click icon to add</a:t>
            </a:r>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EFCFD3E2-7963-46E6-AE31-88B882968958}"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Başlık ve Dikey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167844" y="440668"/>
            <a:ext cx="2520280" cy="691276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6E79C8AC-3944-4BFB-A9DA-FFD1C3BF9B95}"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Dikey Başlık ve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455875" y="1088738"/>
            <a:ext cx="2664297" cy="6048672"/>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87F8ADE4-DBEC-477C-B7A1-E3F74365A856}"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Başlık ve Diyagram veya Organigram">
    <p:spTree>
      <p:nvGrpSpPr>
        <p:cNvPr id="1" name=""/>
        <p:cNvGrpSpPr/>
        <p:nvPr/>
      </p:nvGrpSpPr>
      <p:grpSpPr>
        <a:xfrm>
          <a:off x="0" y="0"/>
          <a:ext cx="0" cy="0"/>
          <a:chOff x="0" y="0"/>
          <a:chExt cx="0" cy="0"/>
        </a:xfrm>
      </p:grpSpPr>
      <p:sp>
        <p:nvSpPr>
          <p:cNvPr id="3" name="2 Marcador de SmartArt"/>
          <p:cNvSpPr>
            <a:spLocks noGrp="1"/>
          </p:cNvSpPr>
          <p:nvPr>
            <p:ph type="dgm" idx="1"/>
          </p:nvPr>
        </p:nvSpPr>
        <p:spPr>
          <a:xfrm>
            <a:off x="533400" y="2438400"/>
            <a:ext cx="7772400" cy="3429000"/>
          </a:xfrm>
        </p:spPr>
        <p:txBody>
          <a:bodyPr/>
          <a:lstStyle/>
          <a:p>
            <a:pPr lvl="0"/>
            <a:r>
              <a:rPr lang="tr-TR" noProof="0" smtClean="0"/>
              <a:t>Click icon to add SmartArt graphic</a:t>
            </a:r>
            <a:endParaRPr lang="es-ES" noProof="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8FC075D8-B64E-4C0F-AFAF-DFE4270F6D2C}"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Başlık ve Metin ve Küçük Resim">
    <p:spTree>
      <p:nvGrpSpPr>
        <p:cNvPr id="1" name=""/>
        <p:cNvGrpSpPr/>
        <p:nvPr/>
      </p:nvGrpSpPr>
      <p:grpSpPr>
        <a:xfrm>
          <a:off x="0" y="0"/>
          <a:ext cx="0" cy="0"/>
          <a:chOff x="0" y="0"/>
          <a:chExt cx="0" cy="0"/>
        </a:xfrm>
      </p:grpSpPr>
      <p:sp>
        <p:nvSpPr>
          <p:cNvPr id="3" name="2 Marcador de texto"/>
          <p:cNvSpPr>
            <a:spLocks noGrp="1"/>
          </p:cNvSpPr>
          <p:nvPr>
            <p:ph type="body" sz="half" idx="1"/>
          </p:nvPr>
        </p:nvSpPr>
        <p:spPr>
          <a:xfrm>
            <a:off x="533400" y="2438400"/>
            <a:ext cx="3810000" cy="3429000"/>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imágenes prediseñadas"/>
          <p:cNvSpPr>
            <a:spLocks noGrp="1"/>
          </p:cNvSpPr>
          <p:nvPr>
            <p:ph type="clipArt" sz="half" idx="2"/>
          </p:nvPr>
        </p:nvSpPr>
        <p:spPr>
          <a:xfrm>
            <a:off x="4495800" y="2438400"/>
            <a:ext cx="3810000" cy="3429000"/>
          </a:xfrm>
        </p:spPr>
        <p:txBody>
          <a:bodyPr/>
          <a:lstStyle/>
          <a:p>
            <a:pPr lvl="0"/>
            <a:r>
              <a:rPr lang="tr-TR" noProof="0" smtClean="0"/>
              <a:t>Click icon to add clip art</a:t>
            </a:r>
            <a:endParaRPr lang="es-ES" noProof="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86296C53-CF05-48E6-8F87-11CD80147425}"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5"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6"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a typeface="+mn-ea"/>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3AD660B-0D26-45C2-B91E-24380EBA9AE1}"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407647740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19FB117-E343-4A53-B920-1EF3FE1EEAA8}"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35001317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D2799F61-17FC-4388-957E-DC705512DBB9}"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5439978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F7784E2E-AFBC-4C25-95A0-4C3A444346AC}"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1587093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96FE991-FDAC-4234-9390-D7C27AB4426D}"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71F3CF0B-1719-4C45-BBCA-201743BE095C}"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21316697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749C012A-9049-4A9B-8E02-D5F9D8ABA3AC}"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31619580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D40D8A89-18F7-4421-ADB0-6FA60F7A4A33}"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26738826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016A94D-7933-4B39-8846-12128E66C4CA}"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23573825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121CD2C3-3E52-4348-BFCC-0D34C9E70DEF}"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16287733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643A018-A69E-480E-9084-5FC9F1F93DB8}"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10948205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704850"/>
            <a:ext cx="2057400" cy="56197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704850"/>
            <a:ext cx="6019800" cy="56197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endParaRPr lang="tr-TR">
              <a:solidFill>
                <a:srgbClr val="DEDEDE">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D6B1030-E293-40C1-9A96-3E1B39F58DDF}"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226573594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İki İçerik">
    <p:spTree>
      <p:nvGrpSpPr>
        <p:cNvPr id="1" name=""/>
        <p:cNvGrpSpPr/>
        <p:nvPr/>
      </p:nvGrpSpPr>
      <p:grpSpPr>
        <a:xfrm>
          <a:off x="0" y="0"/>
          <a:ext cx="0" cy="0"/>
          <a:chOff x="0" y="0"/>
          <a:chExt cx="0" cy="0"/>
        </a:xfrm>
      </p:grpSpPr>
      <p:sp>
        <p:nvSpPr>
          <p:cNvPr id="5" name="4 Serbest Form"/>
          <p:cNvSpPr>
            <a:spLocks/>
          </p:cNvSpPr>
          <p:nvPr userDrawn="1"/>
        </p:nvSpPr>
        <p:spPr bwMode="auto">
          <a:xfrm>
            <a:off x="4389438" y="-15875"/>
            <a:ext cx="4762500" cy="638175"/>
          </a:xfrm>
          <a:custGeom>
            <a:avLst/>
            <a:gdLst>
              <a:gd name="T0" fmla="*/ 0 w 3000"/>
              <a:gd name="T1" fmla="*/ 0 h 595"/>
              <a:gd name="T2" fmla="*/ 2147483647 w 3000"/>
              <a:gd name="T3" fmla="*/ 2147483647 h 595"/>
              <a:gd name="T4" fmla="*/ 2147483647 w 3000"/>
              <a:gd name="T5" fmla="*/ 2147483647 h 595"/>
              <a:gd name="T6" fmla="*/ 2147483647 w 3000"/>
              <a:gd name="T7" fmla="*/ 2147483647 h 595"/>
              <a:gd name="T8" fmla="*/ 0 w 3000"/>
              <a:gd name="T9" fmla="*/ 0 h 595"/>
              <a:gd name="T10" fmla="*/ 0 60000 65536"/>
              <a:gd name="T11" fmla="*/ 0 60000 65536"/>
              <a:gd name="T12" fmla="*/ 0 60000 65536"/>
              <a:gd name="T13" fmla="*/ 0 60000 65536"/>
              <a:gd name="T14" fmla="*/ 0 60000 65536"/>
              <a:gd name="T15" fmla="*/ 0 w 3000"/>
              <a:gd name="T16" fmla="*/ 0 h 595"/>
              <a:gd name="T17" fmla="*/ 3000 w 3000"/>
              <a:gd name="T18" fmla="*/ 595 h 595"/>
            </a:gdLst>
            <a:ahLst/>
            <a:cxnLst>
              <a:cxn ang="T10">
                <a:pos x="T0" y="T1"/>
              </a:cxn>
              <a:cxn ang="T11">
                <a:pos x="T2" y="T3"/>
              </a:cxn>
              <a:cxn ang="T12">
                <a:pos x="T4" y="T5"/>
              </a:cxn>
              <a:cxn ang="T13">
                <a:pos x="T6" y="T7"/>
              </a:cxn>
              <a:cxn ang="T14">
                <a:pos x="T8" y="T9"/>
              </a:cxn>
            </a:cxnLst>
            <a:rect l="T15" t="T16" r="T17" b="T18"/>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rgbClr val="013A81"/>
              </a:gs>
              <a:gs pos="100000">
                <a:srgbClr val="00AEEB">
                  <a:alpha val="29999"/>
                </a:srgbClr>
              </a:gs>
            </a:gsLst>
            <a:lin ang="5400000" scaled="1"/>
          </a:gradFill>
          <a:ln w="9525" algn="ctr">
            <a:noFill/>
            <a:round/>
            <a:headEnd/>
            <a:tailEnd/>
          </a:ln>
        </p:spPr>
        <p:txBody>
          <a:bodyPr/>
          <a:lstStyle/>
          <a:p>
            <a:pPr>
              <a:defRPr/>
            </a:pPr>
            <a:endParaRPr lang="en-US" sz="1600" b="0">
              <a:solidFill>
                <a:srgbClr val="FFFFFF"/>
              </a:solidFill>
              <a:latin typeface="Arial" charset="0"/>
              <a:ea typeface="+mn-ea"/>
            </a:endParaRPr>
          </a:p>
        </p:txBody>
      </p:sp>
      <p:sp>
        <p:nvSpPr>
          <p:cNvPr id="6" name="Freeform 27"/>
          <p:cNvSpPr>
            <a:spLocks/>
          </p:cNvSpPr>
          <p:nvPr userDrawn="1"/>
        </p:nvSpPr>
        <p:spPr bwMode="auto">
          <a:xfrm>
            <a:off x="-36513" y="-26988"/>
            <a:ext cx="9202738" cy="1257301"/>
          </a:xfrm>
          <a:custGeom>
            <a:avLst/>
            <a:gdLst>
              <a:gd name="T0" fmla="*/ 0 w 5797"/>
              <a:gd name="T1" fmla="*/ 0 h 792"/>
              <a:gd name="T2" fmla="*/ 2147483647 w 5797"/>
              <a:gd name="T3" fmla="*/ 0 h 792"/>
              <a:gd name="T4" fmla="*/ 2147483647 w 5797"/>
              <a:gd name="T5" fmla="*/ 2147483647 h 792"/>
              <a:gd name="T6" fmla="*/ 2147483647 w 5797"/>
              <a:gd name="T7" fmla="*/ 2147483647 h 792"/>
              <a:gd name="T8" fmla="*/ 2147483647 w 5797"/>
              <a:gd name="T9" fmla="*/ 2147483647 h 792"/>
              <a:gd name="T10" fmla="*/ 2147483647 w 5797"/>
              <a:gd name="T11" fmla="*/ 2147483647 h 792"/>
              <a:gd name="T12" fmla="*/ 2147483647 w 5797"/>
              <a:gd name="T13" fmla="*/ 2147483647 h 792"/>
              <a:gd name="T14" fmla="*/ 2147483647 w 5797"/>
              <a:gd name="T15" fmla="*/ 2147483647 h 792"/>
              <a:gd name="T16" fmla="*/ 0 w 5797"/>
              <a:gd name="T17" fmla="*/ 0 h 7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97" h="792">
                <a:moveTo>
                  <a:pt x="0" y="0"/>
                </a:moveTo>
                <a:cubicBezTo>
                  <a:pt x="0" y="0"/>
                  <a:pt x="1216" y="0"/>
                  <a:pt x="2433" y="0"/>
                </a:cubicBezTo>
                <a:cubicBezTo>
                  <a:pt x="3072" y="166"/>
                  <a:pt x="3394" y="249"/>
                  <a:pt x="3791" y="315"/>
                </a:cubicBezTo>
                <a:cubicBezTo>
                  <a:pt x="4188" y="381"/>
                  <a:pt x="4480" y="411"/>
                  <a:pt x="4814" y="396"/>
                </a:cubicBezTo>
                <a:cubicBezTo>
                  <a:pt x="5148" y="381"/>
                  <a:pt x="5532" y="295"/>
                  <a:pt x="5797" y="227"/>
                </a:cubicBezTo>
                <a:cubicBezTo>
                  <a:pt x="5797" y="413"/>
                  <a:pt x="5797" y="600"/>
                  <a:pt x="5797" y="600"/>
                </a:cubicBezTo>
                <a:cubicBezTo>
                  <a:pt x="5260" y="615"/>
                  <a:pt x="3540" y="286"/>
                  <a:pt x="2575" y="318"/>
                </a:cubicBezTo>
                <a:cubicBezTo>
                  <a:pt x="1610" y="350"/>
                  <a:pt x="369" y="613"/>
                  <a:pt x="7" y="792"/>
                </a:cubicBezTo>
                <a:cubicBezTo>
                  <a:pt x="7" y="497"/>
                  <a:pt x="0" y="0"/>
                  <a:pt x="0" y="0"/>
                </a:cubicBezTo>
                <a:close/>
              </a:path>
            </a:pathLst>
          </a:custGeom>
          <a:gradFill rotWithShape="1">
            <a:gsLst>
              <a:gs pos="0">
                <a:srgbClr val="013A81"/>
              </a:gs>
              <a:gs pos="100000">
                <a:srgbClr val="00AEEB"/>
              </a:gs>
            </a:gsLst>
            <a:lin ang="0" scaled="1"/>
          </a:gradFill>
          <a:ln w="9525">
            <a:noFill/>
            <a:round/>
            <a:headEnd/>
            <a:tailEnd/>
          </a:ln>
        </p:spPr>
        <p:txBody>
          <a:bodyPr/>
          <a:lstStyle/>
          <a:p>
            <a:pPr>
              <a:defRPr/>
            </a:pPr>
            <a:endParaRPr lang="en-US" sz="1600" b="0">
              <a:solidFill>
                <a:srgbClr val="FFFFFF"/>
              </a:solidFill>
              <a:latin typeface="Arial" charset="0"/>
              <a:ea typeface="+mn-ea"/>
            </a:endParaRPr>
          </a:p>
        </p:txBody>
      </p:sp>
      <p:pic>
        <p:nvPicPr>
          <p:cNvPr id="7" name="12 Serbest Form"/>
          <p:cNvPicPr>
            <a:picLocks noChangeArrowheads="1"/>
          </p:cNvPicPr>
          <p:nvPr userDrawn="1"/>
        </p:nvPicPr>
        <p:blipFill>
          <a:blip r:embed="rId2" cstate="print"/>
          <a:srcRect/>
          <a:stretch>
            <a:fillRect/>
          </a:stretch>
        </p:blipFill>
        <p:spPr bwMode="auto">
          <a:xfrm>
            <a:off x="-6350" y="28575"/>
            <a:ext cx="9156700" cy="912813"/>
          </a:xfrm>
          <a:prstGeom prst="rect">
            <a:avLst/>
          </a:prstGeom>
          <a:noFill/>
          <a:ln w="9525">
            <a:noFill/>
            <a:miter lim="800000"/>
            <a:headEnd/>
            <a:tailEnd/>
          </a:ln>
        </p:spPr>
      </p:pic>
      <p:pic>
        <p:nvPicPr>
          <p:cNvPr id="8" name="11 Serbest Form"/>
          <p:cNvPicPr>
            <a:picLocks noChangeArrowheads="1"/>
          </p:cNvPicPr>
          <p:nvPr userDrawn="1"/>
        </p:nvPicPr>
        <p:blipFill>
          <a:blip r:embed="rId3" cstate="print"/>
          <a:srcRect/>
          <a:stretch>
            <a:fillRect/>
          </a:stretch>
        </p:blipFill>
        <p:spPr bwMode="auto">
          <a:xfrm>
            <a:off x="0" y="-14288"/>
            <a:ext cx="9137650" cy="1046163"/>
          </a:xfrm>
          <a:prstGeom prst="rect">
            <a:avLst/>
          </a:prstGeom>
          <a:noFill/>
          <a:ln w="9525">
            <a:noFill/>
            <a:miter lim="800000"/>
            <a:headEnd/>
            <a:tailEnd/>
          </a:ln>
        </p:spPr>
      </p:pic>
      <p:pic>
        <p:nvPicPr>
          <p:cNvPr id="9" name="Picture 24" descr="logo2"/>
          <p:cNvPicPr>
            <a:picLocks noChangeAspect="1" noChangeArrowheads="1"/>
          </p:cNvPicPr>
          <p:nvPr userDrawn="1"/>
        </p:nvPicPr>
        <p:blipFill>
          <a:blip r:embed="rId4" cstate="print"/>
          <a:srcRect/>
          <a:stretch>
            <a:fillRect/>
          </a:stretch>
        </p:blipFill>
        <p:spPr bwMode="auto">
          <a:xfrm>
            <a:off x="115888" y="115888"/>
            <a:ext cx="1368425" cy="641350"/>
          </a:xfrm>
          <a:prstGeom prst="rect">
            <a:avLst/>
          </a:prstGeom>
          <a:noFill/>
          <a:ln w="9525">
            <a:noFill/>
            <a:miter lim="800000"/>
            <a:headEnd/>
            <a:tailEnd/>
          </a:ln>
        </p:spPr>
      </p:pic>
      <p:sp>
        <p:nvSpPr>
          <p:cNvPr id="10" name="Right Arrow 15"/>
          <p:cNvSpPr/>
          <p:nvPr userDrawn="1"/>
        </p:nvSpPr>
        <p:spPr>
          <a:xfrm>
            <a:off x="4408488" y="3702050"/>
            <a:ext cx="327025"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b="0">
              <a:solidFill>
                <a:srgbClr val="FFFFFF"/>
              </a:solidFill>
            </a:endParaRPr>
          </a:p>
        </p:txBody>
      </p:sp>
      <p:sp>
        <p:nvSpPr>
          <p:cNvPr id="11" name="Rectangle 16"/>
          <p:cNvSpPr/>
          <p:nvPr userDrawn="1"/>
        </p:nvSpPr>
        <p:spPr>
          <a:xfrm>
            <a:off x="755576" y="1397918"/>
            <a:ext cx="3031599" cy="584775"/>
          </a:xfrm>
          <a:prstGeom prst="rect">
            <a:avLst/>
          </a:prstGeom>
          <a:noFill/>
        </p:spPr>
        <p:txBody>
          <a:bodyPr wrap="none">
            <a:spAutoFit/>
          </a:bodyPr>
          <a:lstStyle/>
          <a:p>
            <a:pPr algn="ctr">
              <a:defRPr/>
            </a:pPr>
            <a:r>
              <a:rPr lang="tr-TR" dirty="0">
                <a:ln w="12700">
                  <a:solidFill>
                    <a:srgbClr val="DEDEDE">
                      <a:satMod val="155000"/>
                    </a:srgbClr>
                  </a:solidFill>
                  <a:prstDash val="solid"/>
                </a:ln>
                <a:solidFill>
                  <a:srgbClr val="424456">
                    <a:tint val="85000"/>
                    <a:satMod val="155000"/>
                  </a:srgbClr>
                </a:solidFill>
                <a:latin typeface="Arial" charset="0"/>
                <a:ea typeface="+mn-ea"/>
              </a:rPr>
              <a:t>Mevcut Durum</a:t>
            </a:r>
            <a:endParaRPr lang="en-US" dirty="0">
              <a:ln w="12700">
                <a:solidFill>
                  <a:srgbClr val="DEDEDE">
                    <a:satMod val="155000"/>
                  </a:srgbClr>
                </a:solidFill>
                <a:prstDash val="solid"/>
              </a:ln>
              <a:solidFill>
                <a:srgbClr val="424456">
                  <a:tint val="85000"/>
                  <a:satMod val="155000"/>
                </a:srgbClr>
              </a:solidFill>
              <a:latin typeface="Arial" charset="0"/>
              <a:ea typeface="+mn-ea"/>
            </a:endParaRPr>
          </a:p>
        </p:txBody>
      </p:sp>
      <p:sp>
        <p:nvSpPr>
          <p:cNvPr id="12" name="Rectangle 17"/>
          <p:cNvSpPr/>
          <p:nvPr userDrawn="1"/>
        </p:nvSpPr>
        <p:spPr>
          <a:xfrm>
            <a:off x="5868144" y="1397918"/>
            <a:ext cx="1893275" cy="584775"/>
          </a:xfrm>
          <a:prstGeom prst="rect">
            <a:avLst/>
          </a:prstGeom>
          <a:noFill/>
        </p:spPr>
        <p:txBody>
          <a:bodyPr wrap="none">
            <a:spAutoFit/>
          </a:bodyPr>
          <a:lstStyle/>
          <a:p>
            <a:pPr algn="ctr">
              <a:defRPr/>
            </a:pPr>
            <a:r>
              <a:rPr lang="tr-TR" dirty="0">
                <a:ln w="12700">
                  <a:solidFill>
                    <a:srgbClr val="DEDEDE">
                      <a:satMod val="155000"/>
                    </a:srgbClr>
                  </a:solidFill>
                  <a:prstDash val="solid"/>
                </a:ln>
                <a:solidFill>
                  <a:srgbClr val="424456">
                    <a:tint val="85000"/>
                    <a:satMod val="155000"/>
                  </a:srgbClr>
                </a:solidFill>
                <a:latin typeface="Arial" charset="0"/>
                <a:ea typeface="+mn-ea"/>
              </a:rPr>
              <a:t>Yeni Hali</a:t>
            </a:r>
            <a:endParaRPr lang="en-US" dirty="0">
              <a:ln w="12700">
                <a:solidFill>
                  <a:srgbClr val="DEDEDE">
                    <a:satMod val="155000"/>
                  </a:srgbClr>
                </a:solidFill>
                <a:prstDash val="solid"/>
              </a:ln>
              <a:solidFill>
                <a:srgbClr val="424456">
                  <a:tint val="85000"/>
                  <a:satMod val="155000"/>
                </a:srgbClr>
              </a:solidFill>
              <a:latin typeface="Arial" charset="0"/>
              <a:ea typeface="+mn-ea"/>
            </a:endParaRPr>
          </a:p>
        </p:txBody>
      </p:sp>
      <p:sp>
        <p:nvSpPr>
          <p:cNvPr id="3" name="Content Placeholder 2"/>
          <p:cNvSpPr>
            <a:spLocks noGrp="1"/>
          </p:cNvSpPr>
          <p:nvPr>
            <p:ph sz="half" idx="1"/>
          </p:nvPr>
        </p:nvSpPr>
        <p:spPr>
          <a:xfrm>
            <a:off x="323528" y="1912515"/>
            <a:ext cx="4038600" cy="4525963"/>
          </a:xfrm>
          <a:ln>
            <a:solidFill>
              <a:schemeClr val="accent1">
                <a:alpha val="50000"/>
              </a:schemeClr>
            </a:solidFill>
          </a:ln>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781872" y="1912515"/>
            <a:ext cx="4038600" cy="4525963"/>
          </a:xfrm>
          <a:noFill/>
          <a:ln>
            <a:solidFill>
              <a:schemeClr val="accent1">
                <a:alpha val="50000"/>
              </a:schemeClr>
            </a:solidFill>
          </a:ln>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1 Başlık"/>
          <p:cNvSpPr>
            <a:spLocks noGrp="1"/>
          </p:cNvSpPr>
          <p:nvPr>
            <p:ph type="title"/>
          </p:nvPr>
        </p:nvSpPr>
        <p:spPr>
          <a:xfrm>
            <a:off x="580996" y="621824"/>
            <a:ext cx="8286808" cy="790952"/>
          </a:xfrm>
          <a:ln>
            <a:noFill/>
          </a:ln>
        </p:spPr>
        <p:txBody>
          <a:bodyPr anchor="b">
            <a:noAutofit/>
            <a:scene3d>
              <a:camera prst="orthographicFront"/>
              <a:lightRig rig="freezing" dir="t">
                <a:rot lat="0" lon="0" rev="5640000"/>
              </a:lightRig>
            </a:scene3d>
            <a:sp3d prstMaterial="flat">
              <a:bevelT w="38100" h="38100"/>
            </a:sp3d>
          </a:bodyPr>
          <a:lstStyle>
            <a:lvl1pPr algn="ctr" rtl="0">
              <a:spcBef>
                <a:spcPct val="0"/>
              </a:spcBef>
              <a:buNone/>
              <a:defRPr lang="en-US" sz="4000" b="1" kern="1200" dirty="0">
                <a:ln w="635">
                  <a:noFill/>
                </a:ln>
                <a:solidFill>
                  <a:srgbClr val="00AEEB"/>
                </a:solidFill>
                <a:effectLst>
                  <a:outerShdw blurRad="38100" dist="38100" dir="2700000" algn="tl">
                    <a:srgbClr val="C0C0C0"/>
                  </a:outerShdw>
                </a:effectLst>
                <a:latin typeface="Arial" charset="0"/>
                <a:ea typeface="+mj-ea"/>
                <a:cs typeface="+mj-cs"/>
              </a:defRPr>
            </a:lvl1pPr>
          </a:lstStyle>
          <a:p>
            <a:r>
              <a:rPr lang="tr-TR" smtClean="0"/>
              <a:t>Asıl başlık stili için tıklatın</a:t>
            </a:r>
            <a:endParaRPr lang="en-US" dirty="0"/>
          </a:p>
        </p:txBody>
      </p:sp>
      <p:sp>
        <p:nvSpPr>
          <p:cNvPr id="14" name="Date Placeholder 4"/>
          <p:cNvSpPr>
            <a:spLocks noGrp="1"/>
          </p:cNvSpPr>
          <p:nvPr>
            <p:ph type="dt" sz="half" idx="10"/>
          </p:nvPr>
        </p:nvSpPr>
        <p:spPr/>
        <p:txBody>
          <a:bodyPr/>
          <a:lstStyle>
            <a:lvl1pPr>
              <a:defRPr/>
            </a:lvl1pPr>
          </a:lstStyle>
          <a:p>
            <a:pPr>
              <a:defRPr/>
            </a:pPr>
            <a:endParaRPr lang="en-US">
              <a:solidFill>
                <a:srgbClr val="DEDEDE">
                  <a:shade val="90000"/>
                </a:srgbClr>
              </a:solidFill>
            </a:endParaRPr>
          </a:p>
        </p:txBody>
      </p:sp>
      <p:sp>
        <p:nvSpPr>
          <p:cNvPr id="15" name="Footer Placeholder 5"/>
          <p:cNvSpPr>
            <a:spLocks noGrp="1"/>
          </p:cNvSpPr>
          <p:nvPr>
            <p:ph type="ftr" sz="quarter" idx="11"/>
          </p:nvPr>
        </p:nvSpPr>
        <p:spPr/>
        <p:txBody>
          <a:bodyPr/>
          <a:lstStyle>
            <a:lvl1pPr>
              <a:defRPr/>
            </a:lvl1pPr>
          </a:lstStyle>
          <a:p>
            <a:pPr>
              <a:defRPr/>
            </a:pPr>
            <a:endParaRPr lang="en-US"/>
          </a:p>
        </p:txBody>
      </p:sp>
      <p:sp>
        <p:nvSpPr>
          <p:cNvPr id="16" name="Slide Number Placeholder 6"/>
          <p:cNvSpPr>
            <a:spLocks noGrp="1"/>
          </p:cNvSpPr>
          <p:nvPr>
            <p:ph type="sldNum" sz="quarter" idx="12"/>
          </p:nvPr>
        </p:nvSpPr>
        <p:spPr/>
        <p:txBody>
          <a:bodyPr/>
          <a:lstStyle>
            <a:lvl1pPr>
              <a:defRPr/>
            </a:lvl1pPr>
          </a:lstStyle>
          <a:p>
            <a:pPr>
              <a:defRPr/>
            </a:pPr>
            <a:fld id="{C7354464-FF73-480D-84BD-84B43F8F9B37}" type="slidenum">
              <a:rPr lang="en-US">
                <a:solidFill>
                  <a:srgbClr val="DEDEDE">
                    <a:shade val="90000"/>
                  </a:srgbClr>
                </a:solidFill>
              </a:rPr>
              <a:pPr>
                <a:defRPr/>
              </a:pPr>
              <a:t>‹#›</a:t>
            </a:fld>
            <a:endParaRPr lang="en-US">
              <a:solidFill>
                <a:srgbClr val="DEDEDE">
                  <a:shade val="90000"/>
                </a:srgbClr>
              </a:solidFill>
            </a:endParaRPr>
          </a:p>
        </p:txBody>
      </p:sp>
    </p:spTree>
    <p:extLst>
      <p:ext uri="{BB962C8B-B14F-4D97-AF65-F5344CB8AC3E}">
        <p14:creationId xmlns:p14="http://schemas.microsoft.com/office/powerpoint/2010/main" val="410969996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4638"/>
            <a:ext cx="82296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p:txBody>
          <a:bodyPr/>
          <a:lstStyle>
            <a:lvl1pPr>
              <a:defRPr/>
            </a:lvl1pPr>
          </a:lstStyle>
          <a:p>
            <a:pPr>
              <a:defRPr/>
            </a:pPr>
            <a:endParaRPr lang="tr-TR">
              <a:solidFill>
                <a:srgbClr val="DEDEDE">
                  <a:shade val="90000"/>
                </a:srgbClr>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tr-TR"/>
          </a:p>
        </p:txBody>
      </p:sp>
      <p:sp>
        <p:nvSpPr>
          <p:cNvPr id="5" name="Rectangle 6"/>
          <p:cNvSpPr>
            <a:spLocks noGrp="1" noChangeArrowheads="1"/>
          </p:cNvSpPr>
          <p:nvPr>
            <p:ph type="sldNum" sz="quarter" idx="12"/>
          </p:nvPr>
        </p:nvSpPr>
        <p:spPr/>
        <p:txBody>
          <a:bodyPr/>
          <a:lstStyle>
            <a:lvl1pPr>
              <a:defRPr/>
            </a:lvl1pPr>
          </a:lstStyle>
          <a:p>
            <a:pPr>
              <a:defRPr/>
            </a:pPr>
            <a:fld id="{3070AE08-D533-4645-894E-FD10AC9BCB55}" type="slidenum">
              <a:rPr lang="tr-TR">
                <a:solidFill>
                  <a:srgbClr val="DEDEDE">
                    <a:shade val="90000"/>
                  </a:srgbClr>
                </a:solidFill>
              </a:rPr>
              <a:pPr>
                <a:defRPr/>
              </a:pPr>
              <a:t>‹#›</a:t>
            </a:fld>
            <a:endParaRPr lang="tr-TR">
              <a:solidFill>
                <a:srgbClr val="DEDEDE">
                  <a:shade val="90000"/>
                </a:srgbClr>
              </a:solidFill>
            </a:endParaRPr>
          </a:p>
        </p:txBody>
      </p:sp>
    </p:spTree>
    <p:extLst>
      <p:ext uri="{BB962C8B-B14F-4D97-AF65-F5344CB8AC3E}">
        <p14:creationId xmlns:p14="http://schemas.microsoft.com/office/powerpoint/2010/main" val="377317183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5"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6"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7"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8"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Tree>
    <p:extLst>
      <p:ext uri="{BB962C8B-B14F-4D97-AF65-F5344CB8AC3E}">
        <p14:creationId xmlns:p14="http://schemas.microsoft.com/office/powerpoint/2010/main" val="311936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DE793C7-94CD-4B62-9103-143348BEDB51}"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2 Marcador de contenido"/>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Rectangle 5"/>
          <p:cNvSpPr>
            <a:spLocks noGrp="1" noChangeArrowheads="1"/>
          </p:cNvSpPr>
          <p:nvPr>
            <p:ph type="ftr" sz="quarter" idx="10"/>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
        <p:nvSpPr>
          <p:cNvPr id="5" name="Rectangle 7"/>
          <p:cNvSpPr>
            <a:spLocks noGrp="1" noChangeArrowheads="1"/>
          </p:cNvSpPr>
          <p:nvPr>
            <p:ph type="sldNum" sz="quarter" idx="11"/>
          </p:nvPr>
        </p:nvSpPr>
        <p:spPr/>
        <p:txBody>
          <a:bodyPr/>
          <a:lstStyle>
            <a:lvl1pPr>
              <a:defRPr smtClean="0"/>
            </a:lvl1pPr>
          </a:lstStyle>
          <a:p>
            <a:pPr>
              <a:defRPr/>
            </a:pPr>
            <a:fld id="{7FA480BB-A55E-4DF9-B3AC-CD0FCD2C9568}" type="slidenum">
              <a:rPr lang="es-ES"/>
              <a:pPr>
                <a:defRPr/>
              </a:pPr>
              <a:t>‹#›</a:t>
            </a:fld>
            <a:endParaRPr lang="es-ES"/>
          </a:p>
        </p:txBody>
      </p:sp>
    </p:spTree>
    <p:extLst>
      <p:ext uri="{BB962C8B-B14F-4D97-AF65-F5344CB8AC3E}">
        <p14:creationId xmlns:p14="http://schemas.microsoft.com/office/powerpoint/2010/main" val="58192252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sp>
        <p:nvSpPr>
          <p:cNvPr id="2" name="1 Título"/>
          <p:cNvSpPr>
            <a:spLocks noGrp="1"/>
          </p:cNvSpPr>
          <p:nvPr>
            <p:ph type="title"/>
          </p:nvPr>
        </p:nvSpPr>
        <p:spPr>
          <a:xfrm>
            <a:off x="755576" y="1418853"/>
            <a:ext cx="7772400" cy="1362075"/>
          </a:xfrm>
        </p:spPr>
        <p:txBody>
          <a:bodyPr anchor="t"/>
          <a:lstStyle>
            <a:lvl1pPr algn="ctr">
              <a:defRPr sz="3200" b="1" u="none" cap="none" spc="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
        <p:nvSpPr>
          <p:cNvPr id="3" name="2 Marcador de texto"/>
          <p:cNvSpPr>
            <a:spLocks noGrp="1"/>
          </p:cNvSpPr>
          <p:nvPr>
            <p:ph type="body" idx="1"/>
          </p:nvPr>
        </p:nvSpPr>
        <p:spPr>
          <a:xfrm>
            <a:off x="683568" y="314096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
        <p:nvSpPr>
          <p:cNvPr id="4" name="Rectangle 7"/>
          <p:cNvSpPr>
            <a:spLocks noGrp="1" noChangeArrowheads="1"/>
          </p:cNvSpPr>
          <p:nvPr>
            <p:ph type="sldNum" sz="quarter" idx="10"/>
          </p:nvPr>
        </p:nvSpPr>
        <p:spPr/>
        <p:txBody>
          <a:bodyPr/>
          <a:lstStyle>
            <a:lvl1pPr>
              <a:defRPr smtClean="0"/>
            </a:lvl1pPr>
          </a:lstStyle>
          <a:p>
            <a:pPr>
              <a:defRPr/>
            </a:pPr>
            <a:fld id="{7D67CC41-1AFC-4280-AA7A-2178BD939C42}" type="slidenum">
              <a:rPr lang="es-ES"/>
              <a:pPr>
                <a:defRPr/>
              </a:pPr>
              <a:t>‹#›</a:t>
            </a:fld>
            <a:endParaRPr lang="es-ES"/>
          </a:p>
        </p:txBody>
      </p:sp>
      <p:sp>
        <p:nvSpPr>
          <p:cNvPr id="5"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265978667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İkili Düzen">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5334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lgn="ct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contenido"/>
          <p:cNvSpPr>
            <a:spLocks noGrp="1"/>
          </p:cNvSpPr>
          <p:nvPr>
            <p:ph sz="half" idx="2"/>
          </p:nvPr>
        </p:nvSpPr>
        <p:spPr>
          <a:xfrm>
            <a:off x="44958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D9A30E1C-63DB-41B0-ABA7-EFA3E4A4100C}"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04543765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67544" y="227687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3 Marcador de contenido"/>
          <p:cNvSpPr>
            <a:spLocks noGrp="1"/>
          </p:cNvSpPr>
          <p:nvPr>
            <p:ph sz="half" idx="2"/>
          </p:nvPr>
        </p:nvSpPr>
        <p:spPr>
          <a:xfrm>
            <a:off x="467544" y="2924944"/>
            <a:ext cx="4040188"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5" name="4 Marcador de texto"/>
          <p:cNvSpPr>
            <a:spLocks noGrp="1"/>
          </p:cNvSpPr>
          <p:nvPr>
            <p:ph type="body" sz="quarter" idx="3"/>
          </p:nvPr>
        </p:nvSpPr>
        <p:spPr>
          <a:xfrm>
            <a:off x="4644008" y="227687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5 Marcador de contenido"/>
          <p:cNvSpPr>
            <a:spLocks noGrp="1"/>
          </p:cNvSpPr>
          <p:nvPr>
            <p:ph sz="quarter" idx="4"/>
          </p:nvPr>
        </p:nvSpPr>
        <p:spPr>
          <a:xfrm>
            <a:off x="4645025" y="2924943"/>
            <a:ext cx="4041775"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10" name="1 Título"/>
          <p:cNvSpPr>
            <a:spLocks noGrp="1"/>
          </p:cNvSpPr>
          <p:nvPr>
            <p:ph type="title"/>
          </p:nvPr>
        </p:nvSpPr>
        <p:spPr>
          <a:xfrm>
            <a:off x="468312" y="129046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7" name="Rectangle 7"/>
          <p:cNvSpPr>
            <a:spLocks noGrp="1" noChangeArrowheads="1"/>
          </p:cNvSpPr>
          <p:nvPr>
            <p:ph type="sldNum" sz="quarter" idx="10"/>
          </p:nvPr>
        </p:nvSpPr>
        <p:spPr/>
        <p:txBody>
          <a:bodyPr/>
          <a:lstStyle>
            <a:lvl1pPr>
              <a:defRPr smtClean="0"/>
            </a:lvl1pPr>
          </a:lstStyle>
          <a:p>
            <a:pPr>
              <a:defRPr/>
            </a:pPr>
            <a:fld id="{A2F0B1DF-B8A6-41A3-B841-5FCE91B6452B}" type="slidenum">
              <a:rPr lang="es-ES"/>
              <a:pPr>
                <a:defRPr/>
              </a:pPr>
              <a:t>‹#›</a:t>
            </a:fld>
            <a:endParaRPr lang="es-ES"/>
          </a:p>
        </p:txBody>
      </p:sp>
      <p:sp>
        <p:nvSpPr>
          <p:cNvPr id="8"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36249843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Sadece Başlık">
    <p:spTree>
      <p:nvGrpSpPr>
        <p:cNvPr id="1" name=""/>
        <p:cNvGrpSpPr/>
        <p:nvPr/>
      </p:nvGrpSpPr>
      <p:grpSpPr>
        <a:xfrm>
          <a:off x="0" y="0"/>
          <a:ext cx="0" cy="0"/>
          <a:chOff x="0" y="0"/>
          <a:chExt cx="0" cy="0"/>
        </a:xfrm>
      </p:grpSpPr>
      <p:sp>
        <p:nvSpPr>
          <p:cNvPr id="6"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Rectangle 7"/>
          <p:cNvSpPr>
            <a:spLocks noGrp="1" noChangeArrowheads="1"/>
          </p:cNvSpPr>
          <p:nvPr>
            <p:ph type="sldNum" sz="quarter" idx="10"/>
          </p:nvPr>
        </p:nvSpPr>
        <p:spPr/>
        <p:txBody>
          <a:bodyPr/>
          <a:lstStyle>
            <a:lvl1pPr>
              <a:defRPr smtClean="0"/>
            </a:lvl1pPr>
          </a:lstStyle>
          <a:p>
            <a:pPr>
              <a:defRPr/>
            </a:pPr>
            <a:fld id="{D9609FA1-5DED-45B9-86BC-12294B8A345C}" type="slidenum">
              <a:rPr lang="es-ES"/>
              <a:pPr>
                <a:defRPr/>
              </a:pPr>
              <a:t>‹#›</a:t>
            </a:fld>
            <a:endParaRPr lang="es-ES"/>
          </a:p>
        </p:txBody>
      </p:sp>
      <p:sp>
        <p:nvSpPr>
          <p:cNvPr id="4"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82800508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oş Slayt">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p:txBody>
          <a:bodyPr/>
          <a:lstStyle>
            <a:lvl1pPr>
              <a:defRPr smtClean="0"/>
            </a:lvl1pPr>
          </a:lstStyle>
          <a:p>
            <a:pPr>
              <a:defRPr/>
            </a:pPr>
            <a:fld id="{8AB2906F-260E-4429-9C07-67A3339A3100}" type="slidenum">
              <a:rPr lang="es-ES"/>
              <a:pPr>
                <a:defRPr/>
              </a:pPr>
              <a:t>‹#›</a:t>
            </a:fld>
            <a:endParaRPr lang="es-ES"/>
          </a:p>
        </p:txBody>
      </p:sp>
      <p:sp>
        <p:nvSpPr>
          <p:cNvPr id="3"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242872532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Başlık ile İçerik">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5050" y="2316013"/>
            <a:ext cx="5111750" cy="3777283"/>
          </a:xfrm>
        </p:spPr>
        <p:txBody>
          <a:bodyPr/>
          <a:lstStyle>
            <a:lvl1pPr>
              <a:defRPr sz="3200">
                <a:solidFill>
                  <a:srgbClr val="3D4E84"/>
                </a:solidFill>
              </a:defRPr>
            </a:lvl1pPr>
            <a:lvl2pPr>
              <a:defRPr sz="2800">
                <a:solidFill>
                  <a:srgbClr val="3D4E84"/>
                </a:solidFill>
              </a:defRPr>
            </a:lvl2pPr>
            <a:lvl3pPr>
              <a:defRPr sz="2400">
                <a:solidFill>
                  <a:srgbClr val="3D4E84"/>
                </a:solidFill>
              </a:defRPr>
            </a:lvl3pPr>
            <a:lvl4pPr>
              <a:defRPr sz="2000">
                <a:solidFill>
                  <a:srgbClr val="3D4E84"/>
                </a:solidFill>
              </a:defRPr>
            </a:lvl4pPr>
            <a:lvl5pPr>
              <a:defRPr sz="2000">
                <a:solidFill>
                  <a:srgbClr val="3D4E84"/>
                </a:solidFill>
              </a:defRPr>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texto"/>
          <p:cNvSpPr>
            <a:spLocks noGrp="1"/>
          </p:cNvSpPr>
          <p:nvPr>
            <p:ph type="body" sz="half" idx="2"/>
          </p:nvPr>
        </p:nvSpPr>
        <p:spPr>
          <a:xfrm>
            <a:off x="457200" y="2316013"/>
            <a:ext cx="3008313" cy="3777283"/>
          </a:xfrm>
        </p:spPr>
        <p:txBody>
          <a:bodyPr/>
          <a:lstStyle>
            <a:lvl1pPr marL="0" indent="0">
              <a:buNone/>
              <a:defRPr sz="1400">
                <a:solidFill>
                  <a:srgbClr val="3D4E8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2" y="130812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EB94FEBE-6939-4FA2-8CF9-A248F3F11AC9}"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297931030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Başlık ile Resim">
    <p:spTree>
      <p:nvGrpSpPr>
        <p:cNvPr id="1" name=""/>
        <p:cNvGrpSpPr/>
        <p:nvPr/>
      </p:nvGrpSpPr>
      <p:grpSpPr>
        <a:xfrm>
          <a:off x="0" y="0"/>
          <a:ext cx="0" cy="0"/>
          <a:chOff x="0" y="0"/>
          <a:chExt cx="0" cy="0"/>
        </a:xfrm>
      </p:grpSpPr>
      <p:sp>
        <p:nvSpPr>
          <p:cNvPr id="3" name="2 Marcador de posición de imagen"/>
          <p:cNvSpPr>
            <a:spLocks noGrp="1"/>
          </p:cNvSpPr>
          <p:nvPr>
            <p:ph type="pic" idx="1"/>
          </p:nvPr>
        </p:nvSpPr>
        <p:spPr>
          <a:xfrm>
            <a:off x="1763688" y="2338536"/>
            <a:ext cx="5486400" cy="289066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Drag picture to placeholder or click icon to add</a:t>
            </a:r>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EFCFD3E2-7963-46E6-AE31-88B882968958}"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21230212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Başlık ve Dikey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167844" y="440668"/>
            <a:ext cx="2520280" cy="691276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6E79C8AC-3944-4BFB-A9DA-FFD1C3BF9B95}"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26942991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Dikey Başlık ve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455875" y="1088738"/>
            <a:ext cx="2664297" cy="6048672"/>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87F8ADE4-DBEC-477C-B7A1-E3F74365A856}"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2715595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BB61CCB-F099-470F-A3FF-F602167DA460}"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Başlık ve Diyagram veya Organigram">
    <p:spTree>
      <p:nvGrpSpPr>
        <p:cNvPr id="1" name=""/>
        <p:cNvGrpSpPr/>
        <p:nvPr/>
      </p:nvGrpSpPr>
      <p:grpSpPr>
        <a:xfrm>
          <a:off x="0" y="0"/>
          <a:ext cx="0" cy="0"/>
          <a:chOff x="0" y="0"/>
          <a:chExt cx="0" cy="0"/>
        </a:xfrm>
      </p:grpSpPr>
      <p:sp>
        <p:nvSpPr>
          <p:cNvPr id="3" name="2 Marcador de SmartArt"/>
          <p:cNvSpPr>
            <a:spLocks noGrp="1"/>
          </p:cNvSpPr>
          <p:nvPr>
            <p:ph type="dgm" idx="1"/>
          </p:nvPr>
        </p:nvSpPr>
        <p:spPr>
          <a:xfrm>
            <a:off x="533400" y="2438400"/>
            <a:ext cx="7772400" cy="3429000"/>
          </a:xfrm>
        </p:spPr>
        <p:txBody>
          <a:bodyPr/>
          <a:lstStyle/>
          <a:p>
            <a:pPr lvl="0"/>
            <a:r>
              <a:rPr lang="tr-TR" noProof="0" smtClean="0"/>
              <a:t>Click icon to add SmartArt graphic</a:t>
            </a:r>
            <a:endParaRPr lang="es-ES" noProof="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8FC075D8-B64E-4C0F-AFAF-DFE4270F6D2C}"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81321939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Başlık ve Metin ve Küçük Resim">
    <p:spTree>
      <p:nvGrpSpPr>
        <p:cNvPr id="1" name=""/>
        <p:cNvGrpSpPr/>
        <p:nvPr/>
      </p:nvGrpSpPr>
      <p:grpSpPr>
        <a:xfrm>
          <a:off x="0" y="0"/>
          <a:ext cx="0" cy="0"/>
          <a:chOff x="0" y="0"/>
          <a:chExt cx="0" cy="0"/>
        </a:xfrm>
      </p:grpSpPr>
      <p:sp>
        <p:nvSpPr>
          <p:cNvPr id="3" name="2 Marcador de texto"/>
          <p:cNvSpPr>
            <a:spLocks noGrp="1"/>
          </p:cNvSpPr>
          <p:nvPr>
            <p:ph type="body" sz="half" idx="1"/>
          </p:nvPr>
        </p:nvSpPr>
        <p:spPr>
          <a:xfrm>
            <a:off x="533400" y="2438400"/>
            <a:ext cx="3810000" cy="3429000"/>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imágenes prediseñadas"/>
          <p:cNvSpPr>
            <a:spLocks noGrp="1"/>
          </p:cNvSpPr>
          <p:nvPr>
            <p:ph type="clipArt" sz="half" idx="2"/>
          </p:nvPr>
        </p:nvSpPr>
        <p:spPr>
          <a:xfrm>
            <a:off x="4495800" y="2438400"/>
            <a:ext cx="3810000" cy="3429000"/>
          </a:xfrm>
        </p:spPr>
        <p:txBody>
          <a:bodyPr/>
          <a:lstStyle/>
          <a:p>
            <a:pPr lvl="0"/>
            <a:r>
              <a:rPr lang="tr-TR" noProof="0" smtClean="0"/>
              <a:t>Click icon to add clip art</a:t>
            </a:r>
            <a:endParaRPr lang="es-ES" noProof="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86296C53-CF05-48E6-8F87-11CD80147425}"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26503930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5"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6"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Tree>
    <p:extLst>
      <p:ext uri="{BB962C8B-B14F-4D97-AF65-F5344CB8AC3E}">
        <p14:creationId xmlns:p14="http://schemas.microsoft.com/office/powerpoint/2010/main" val="131992523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Slayt Numarası Yer Tutucusu 5"/>
          <p:cNvSpPr>
            <a:spLocks noGrp="1"/>
          </p:cNvSpPr>
          <p:nvPr>
            <p:ph type="sldNum" sz="quarter" idx="12"/>
          </p:nvPr>
        </p:nvSpPr>
        <p:spPr/>
        <p:txBody>
          <a:bodyPr/>
          <a:lstStyle/>
          <a:p>
            <a:fld id="{4F8EBB42-8FC7-4C25-ACB9-4ED3F9A3DA43}" type="slidenum">
              <a:rPr lang="tr-TR"/>
              <a:pPr/>
              <a:t>‹#›</a:t>
            </a:fld>
            <a:endParaRPr lang="tr-TR"/>
          </a:p>
        </p:txBody>
      </p:sp>
    </p:spTree>
    <p:extLst>
      <p:ext uri="{BB962C8B-B14F-4D97-AF65-F5344CB8AC3E}">
        <p14:creationId xmlns:p14="http://schemas.microsoft.com/office/powerpoint/2010/main" val="215638481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5"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6"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7"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8"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Tree>
    <p:extLst>
      <p:ext uri="{BB962C8B-B14F-4D97-AF65-F5344CB8AC3E}">
        <p14:creationId xmlns:p14="http://schemas.microsoft.com/office/powerpoint/2010/main" val="206332645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2 Marcador de contenido"/>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Rectangle 5"/>
          <p:cNvSpPr>
            <a:spLocks noGrp="1" noChangeArrowheads="1"/>
          </p:cNvSpPr>
          <p:nvPr>
            <p:ph type="ftr" sz="quarter" idx="10"/>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
        <p:nvSpPr>
          <p:cNvPr id="5" name="Rectangle 7"/>
          <p:cNvSpPr>
            <a:spLocks noGrp="1" noChangeArrowheads="1"/>
          </p:cNvSpPr>
          <p:nvPr>
            <p:ph type="sldNum" sz="quarter" idx="11"/>
          </p:nvPr>
        </p:nvSpPr>
        <p:spPr/>
        <p:txBody>
          <a:bodyPr/>
          <a:lstStyle>
            <a:lvl1pPr>
              <a:defRPr/>
            </a:lvl1pPr>
          </a:lstStyle>
          <a:p>
            <a:pPr>
              <a:defRPr/>
            </a:pPr>
            <a:fld id="{94BBB6A5-17EA-4C88-9847-949075302D3F}" type="slidenum">
              <a:rPr lang="es-ES"/>
              <a:pPr>
                <a:defRPr/>
              </a:pPr>
              <a:t>‹#›</a:t>
            </a:fld>
            <a:endParaRPr lang="es-ES"/>
          </a:p>
        </p:txBody>
      </p:sp>
    </p:spTree>
    <p:extLst>
      <p:ext uri="{BB962C8B-B14F-4D97-AF65-F5344CB8AC3E}">
        <p14:creationId xmlns:p14="http://schemas.microsoft.com/office/powerpoint/2010/main" val="60108019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sp>
        <p:nvSpPr>
          <p:cNvPr id="2" name="1 Título"/>
          <p:cNvSpPr>
            <a:spLocks noGrp="1"/>
          </p:cNvSpPr>
          <p:nvPr>
            <p:ph type="title"/>
          </p:nvPr>
        </p:nvSpPr>
        <p:spPr>
          <a:xfrm>
            <a:off x="755576" y="1418853"/>
            <a:ext cx="7772400" cy="1362075"/>
          </a:xfrm>
        </p:spPr>
        <p:txBody>
          <a:bodyPr anchor="t"/>
          <a:lstStyle>
            <a:lvl1pPr algn="ctr">
              <a:defRPr sz="3200" b="1" u="none" cap="none" spc="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
        <p:nvSpPr>
          <p:cNvPr id="3" name="2 Marcador de texto"/>
          <p:cNvSpPr>
            <a:spLocks noGrp="1"/>
          </p:cNvSpPr>
          <p:nvPr>
            <p:ph type="body" idx="1"/>
          </p:nvPr>
        </p:nvSpPr>
        <p:spPr>
          <a:xfrm>
            <a:off x="683568" y="314096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
        <p:nvSpPr>
          <p:cNvPr id="4" name="Rectangle 7"/>
          <p:cNvSpPr>
            <a:spLocks noGrp="1" noChangeArrowheads="1"/>
          </p:cNvSpPr>
          <p:nvPr>
            <p:ph type="sldNum" sz="quarter" idx="10"/>
          </p:nvPr>
        </p:nvSpPr>
        <p:spPr/>
        <p:txBody>
          <a:bodyPr/>
          <a:lstStyle>
            <a:lvl1pPr>
              <a:defRPr/>
            </a:lvl1pPr>
          </a:lstStyle>
          <a:p>
            <a:pPr>
              <a:defRPr/>
            </a:pPr>
            <a:fld id="{9304BC16-ACEE-42C4-B3E8-F33971632B2F}" type="slidenum">
              <a:rPr lang="es-ES"/>
              <a:pPr>
                <a:defRPr/>
              </a:pPr>
              <a:t>‹#›</a:t>
            </a:fld>
            <a:endParaRPr lang="es-ES"/>
          </a:p>
        </p:txBody>
      </p:sp>
      <p:sp>
        <p:nvSpPr>
          <p:cNvPr id="5"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77080152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İkili Düzen">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5334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lgn="ct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contenido"/>
          <p:cNvSpPr>
            <a:spLocks noGrp="1"/>
          </p:cNvSpPr>
          <p:nvPr>
            <p:ph sz="half" idx="2"/>
          </p:nvPr>
        </p:nvSpPr>
        <p:spPr>
          <a:xfrm>
            <a:off x="44958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a:lvl1pPr>
          </a:lstStyle>
          <a:p>
            <a:pPr>
              <a:defRPr/>
            </a:pPr>
            <a:fld id="{EA6F6730-166C-4E11-BCB8-9668CCA4CCC8}"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05977208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67544" y="227687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3 Marcador de contenido"/>
          <p:cNvSpPr>
            <a:spLocks noGrp="1"/>
          </p:cNvSpPr>
          <p:nvPr>
            <p:ph sz="half" idx="2"/>
          </p:nvPr>
        </p:nvSpPr>
        <p:spPr>
          <a:xfrm>
            <a:off x="467544" y="2924944"/>
            <a:ext cx="4040188"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5" name="4 Marcador de texto"/>
          <p:cNvSpPr>
            <a:spLocks noGrp="1"/>
          </p:cNvSpPr>
          <p:nvPr>
            <p:ph type="body" sz="quarter" idx="3"/>
          </p:nvPr>
        </p:nvSpPr>
        <p:spPr>
          <a:xfrm>
            <a:off x="4644008" y="227687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5 Marcador de contenido"/>
          <p:cNvSpPr>
            <a:spLocks noGrp="1"/>
          </p:cNvSpPr>
          <p:nvPr>
            <p:ph sz="quarter" idx="4"/>
          </p:nvPr>
        </p:nvSpPr>
        <p:spPr>
          <a:xfrm>
            <a:off x="4645025" y="2924943"/>
            <a:ext cx="4041775"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10" name="1 Título"/>
          <p:cNvSpPr>
            <a:spLocks noGrp="1"/>
          </p:cNvSpPr>
          <p:nvPr>
            <p:ph type="title"/>
          </p:nvPr>
        </p:nvSpPr>
        <p:spPr>
          <a:xfrm>
            <a:off x="468312" y="129046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7" name="Rectangle 7"/>
          <p:cNvSpPr>
            <a:spLocks noGrp="1" noChangeArrowheads="1"/>
          </p:cNvSpPr>
          <p:nvPr>
            <p:ph type="sldNum" sz="quarter" idx="10"/>
          </p:nvPr>
        </p:nvSpPr>
        <p:spPr/>
        <p:txBody>
          <a:bodyPr/>
          <a:lstStyle>
            <a:lvl1pPr>
              <a:defRPr/>
            </a:lvl1pPr>
          </a:lstStyle>
          <a:p>
            <a:pPr>
              <a:defRPr/>
            </a:pPr>
            <a:fld id="{66C2F5EF-0251-42C3-9C6C-16DE679573AD}" type="slidenum">
              <a:rPr lang="es-ES"/>
              <a:pPr>
                <a:defRPr/>
              </a:pPr>
              <a:t>‹#›</a:t>
            </a:fld>
            <a:endParaRPr lang="es-ES"/>
          </a:p>
        </p:txBody>
      </p:sp>
      <p:sp>
        <p:nvSpPr>
          <p:cNvPr id="8"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245221269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Sadece Başlık">
    <p:spTree>
      <p:nvGrpSpPr>
        <p:cNvPr id="1" name=""/>
        <p:cNvGrpSpPr/>
        <p:nvPr/>
      </p:nvGrpSpPr>
      <p:grpSpPr>
        <a:xfrm>
          <a:off x="0" y="0"/>
          <a:ext cx="0" cy="0"/>
          <a:chOff x="0" y="0"/>
          <a:chExt cx="0" cy="0"/>
        </a:xfrm>
      </p:grpSpPr>
      <p:sp>
        <p:nvSpPr>
          <p:cNvPr id="6"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Rectangle 7"/>
          <p:cNvSpPr>
            <a:spLocks noGrp="1" noChangeArrowheads="1"/>
          </p:cNvSpPr>
          <p:nvPr>
            <p:ph type="sldNum" sz="quarter" idx="10"/>
          </p:nvPr>
        </p:nvSpPr>
        <p:spPr/>
        <p:txBody>
          <a:bodyPr/>
          <a:lstStyle>
            <a:lvl1pPr>
              <a:defRPr/>
            </a:lvl1pPr>
          </a:lstStyle>
          <a:p>
            <a:pPr>
              <a:defRPr/>
            </a:pPr>
            <a:fld id="{2FCCB4EE-A79A-41DB-A92A-23C3866A22F5}" type="slidenum">
              <a:rPr lang="es-ES"/>
              <a:pPr>
                <a:defRPr/>
              </a:pPr>
              <a:t>‹#›</a:t>
            </a:fld>
            <a:endParaRPr lang="es-ES"/>
          </a:p>
        </p:txBody>
      </p:sp>
      <p:sp>
        <p:nvSpPr>
          <p:cNvPr id="4"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14678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CD5900D-18D6-49D6-9444-432735B325EE}"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oş Slayt">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p:txBody>
          <a:bodyPr/>
          <a:lstStyle>
            <a:lvl1pPr>
              <a:defRPr/>
            </a:lvl1pPr>
          </a:lstStyle>
          <a:p>
            <a:pPr>
              <a:defRPr/>
            </a:pPr>
            <a:fld id="{5E95F67D-92CB-4993-8D26-A69F8DBE5843}" type="slidenum">
              <a:rPr lang="es-ES"/>
              <a:pPr>
                <a:defRPr/>
              </a:pPr>
              <a:t>‹#›</a:t>
            </a:fld>
            <a:endParaRPr lang="es-ES"/>
          </a:p>
        </p:txBody>
      </p:sp>
      <p:sp>
        <p:nvSpPr>
          <p:cNvPr id="3"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56807888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Başlık ile İçerik">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5050" y="2316013"/>
            <a:ext cx="5111750" cy="3777283"/>
          </a:xfrm>
        </p:spPr>
        <p:txBody>
          <a:bodyPr/>
          <a:lstStyle>
            <a:lvl1pPr>
              <a:defRPr sz="3200">
                <a:solidFill>
                  <a:srgbClr val="3D4E84"/>
                </a:solidFill>
              </a:defRPr>
            </a:lvl1pPr>
            <a:lvl2pPr>
              <a:defRPr sz="2800">
                <a:solidFill>
                  <a:srgbClr val="3D4E84"/>
                </a:solidFill>
              </a:defRPr>
            </a:lvl2pPr>
            <a:lvl3pPr>
              <a:defRPr sz="2400">
                <a:solidFill>
                  <a:srgbClr val="3D4E84"/>
                </a:solidFill>
              </a:defRPr>
            </a:lvl3pPr>
            <a:lvl4pPr>
              <a:defRPr sz="2000">
                <a:solidFill>
                  <a:srgbClr val="3D4E84"/>
                </a:solidFill>
              </a:defRPr>
            </a:lvl4pPr>
            <a:lvl5pPr>
              <a:defRPr sz="2000">
                <a:solidFill>
                  <a:srgbClr val="3D4E84"/>
                </a:solidFill>
              </a:defRPr>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texto"/>
          <p:cNvSpPr>
            <a:spLocks noGrp="1"/>
          </p:cNvSpPr>
          <p:nvPr>
            <p:ph type="body" sz="half" idx="2"/>
          </p:nvPr>
        </p:nvSpPr>
        <p:spPr>
          <a:xfrm>
            <a:off x="457200" y="2316013"/>
            <a:ext cx="3008313" cy="3777283"/>
          </a:xfrm>
        </p:spPr>
        <p:txBody>
          <a:bodyPr/>
          <a:lstStyle>
            <a:lvl1pPr marL="0" indent="0">
              <a:buNone/>
              <a:defRPr sz="1400">
                <a:solidFill>
                  <a:srgbClr val="3D4E8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2" y="130812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a:lvl1pPr>
          </a:lstStyle>
          <a:p>
            <a:pPr>
              <a:defRPr/>
            </a:pPr>
            <a:fld id="{7FAEF1BA-5B16-4247-93FE-11EBC95DFFEB}"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6627807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Başlık ile Resim">
    <p:spTree>
      <p:nvGrpSpPr>
        <p:cNvPr id="1" name=""/>
        <p:cNvGrpSpPr/>
        <p:nvPr/>
      </p:nvGrpSpPr>
      <p:grpSpPr>
        <a:xfrm>
          <a:off x="0" y="0"/>
          <a:ext cx="0" cy="0"/>
          <a:chOff x="0" y="0"/>
          <a:chExt cx="0" cy="0"/>
        </a:xfrm>
      </p:grpSpPr>
      <p:sp>
        <p:nvSpPr>
          <p:cNvPr id="3" name="2 Marcador de posición de imagen"/>
          <p:cNvSpPr>
            <a:spLocks noGrp="1"/>
          </p:cNvSpPr>
          <p:nvPr>
            <p:ph type="pic" idx="1"/>
          </p:nvPr>
        </p:nvSpPr>
        <p:spPr>
          <a:xfrm>
            <a:off x="1763688" y="2338536"/>
            <a:ext cx="5486400" cy="289066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Drag picture to placeholder or click icon to add</a:t>
            </a:r>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a:lvl1pPr>
          </a:lstStyle>
          <a:p>
            <a:pPr>
              <a:defRPr/>
            </a:pPr>
            <a:fld id="{A6BC3424-B10F-482B-9ADA-5398749CEEF5}"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77099943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Başlık ve Dikey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167844" y="440668"/>
            <a:ext cx="2520280" cy="691276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a:lvl1pPr>
          </a:lstStyle>
          <a:p>
            <a:pPr>
              <a:defRPr/>
            </a:pPr>
            <a:fld id="{29C7E3BE-8BDA-468C-9EFC-D4DED805B9E3}"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46149106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Dikey Başlık ve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455875" y="1088738"/>
            <a:ext cx="2664297" cy="6048672"/>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a:lvl1pPr>
          </a:lstStyle>
          <a:p>
            <a:pPr>
              <a:defRPr/>
            </a:pPr>
            <a:fld id="{6EF0437D-C1CC-4828-B727-7B367D5CD287}"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414585970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Başlık ve Diyagram veya Organigram">
    <p:spTree>
      <p:nvGrpSpPr>
        <p:cNvPr id="1" name=""/>
        <p:cNvGrpSpPr/>
        <p:nvPr/>
      </p:nvGrpSpPr>
      <p:grpSpPr>
        <a:xfrm>
          <a:off x="0" y="0"/>
          <a:ext cx="0" cy="0"/>
          <a:chOff x="0" y="0"/>
          <a:chExt cx="0" cy="0"/>
        </a:xfrm>
      </p:grpSpPr>
      <p:sp>
        <p:nvSpPr>
          <p:cNvPr id="3" name="2 Marcador de SmartArt"/>
          <p:cNvSpPr>
            <a:spLocks noGrp="1"/>
          </p:cNvSpPr>
          <p:nvPr>
            <p:ph type="dgm" idx="1"/>
          </p:nvPr>
        </p:nvSpPr>
        <p:spPr>
          <a:xfrm>
            <a:off x="533400" y="2438400"/>
            <a:ext cx="7772400" cy="3429000"/>
          </a:xfrm>
        </p:spPr>
        <p:txBody>
          <a:bodyPr/>
          <a:lstStyle/>
          <a:p>
            <a:pPr lvl="0"/>
            <a:r>
              <a:rPr lang="tr-TR" noProof="0" smtClean="0"/>
              <a:t>Click icon to add SmartArt graphic</a:t>
            </a:r>
            <a:endParaRPr lang="es-ES" noProof="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a:lvl1pPr>
          </a:lstStyle>
          <a:p>
            <a:pPr>
              <a:defRPr/>
            </a:pPr>
            <a:fld id="{7368C4A8-D86A-48BB-96F7-8B3CF2898A9E}"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86967779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Başlık ve Metin ve Küçük Resim">
    <p:spTree>
      <p:nvGrpSpPr>
        <p:cNvPr id="1" name=""/>
        <p:cNvGrpSpPr/>
        <p:nvPr/>
      </p:nvGrpSpPr>
      <p:grpSpPr>
        <a:xfrm>
          <a:off x="0" y="0"/>
          <a:ext cx="0" cy="0"/>
          <a:chOff x="0" y="0"/>
          <a:chExt cx="0" cy="0"/>
        </a:xfrm>
      </p:grpSpPr>
      <p:sp>
        <p:nvSpPr>
          <p:cNvPr id="3" name="2 Marcador de texto"/>
          <p:cNvSpPr>
            <a:spLocks noGrp="1"/>
          </p:cNvSpPr>
          <p:nvPr>
            <p:ph type="body" sz="half" idx="1"/>
          </p:nvPr>
        </p:nvSpPr>
        <p:spPr>
          <a:xfrm>
            <a:off x="533400" y="2438400"/>
            <a:ext cx="3810000" cy="3429000"/>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imágenes prediseñadas"/>
          <p:cNvSpPr>
            <a:spLocks noGrp="1"/>
          </p:cNvSpPr>
          <p:nvPr>
            <p:ph type="clipArt" sz="half" idx="2"/>
          </p:nvPr>
        </p:nvSpPr>
        <p:spPr>
          <a:xfrm>
            <a:off x="4495800" y="2438400"/>
            <a:ext cx="3810000" cy="3429000"/>
          </a:xfrm>
        </p:spPr>
        <p:txBody>
          <a:bodyPr/>
          <a:lstStyle/>
          <a:p>
            <a:pPr lvl="0"/>
            <a:r>
              <a:rPr lang="tr-TR" noProof="0" smtClean="0"/>
              <a:t>Click icon to add clip art</a:t>
            </a:r>
            <a:endParaRPr lang="es-ES" noProof="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a:lvl1pPr>
          </a:lstStyle>
          <a:p>
            <a:pPr>
              <a:defRPr/>
            </a:pPr>
            <a:fld id="{5E984A3B-3A4B-431F-BCFD-94E9F7258B12}"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74709533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5"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6"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Tree>
    <p:extLst>
      <p:ext uri="{BB962C8B-B14F-4D97-AF65-F5344CB8AC3E}">
        <p14:creationId xmlns:p14="http://schemas.microsoft.com/office/powerpoint/2010/main" val="195960992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5"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6"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7"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8"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Tree>
    <p:extLst>
      <p:ext uri="{BB962C8B-B14F-4D97-AF65-F5344CB8AC3E}">
        <p14:creationId xmlns:p14="http://schemas.microsoft.com/office/powerpoint/2010/main" val="290280922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2 Marcador de contenido"/>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Rectangle 5"/>
          <p:cNvSpPr>
            <a:spLocks noGrp="1" noChangeArrowheads="1"/>
          </p:cNvSpPr>
          <p:nvPr>
            <p:ph type="ftr" sz="quarter" idx="10"/>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
        <p:nvSpPr>
          <p:cNvPr id="5" name="Rectangle 7"/>
          <p:cNvSpPr>
            <a:spLocks noGrp="1" noChangeArrowheads="1"/>
          </p:cNvSpPr>
          <p:nvPr>
            <p:ph type="sldNum" sz="quarter" idx="11"/>
          </p:nvPr>
        </p:nvSpPr>
        <p:spPr/>
        <p:txBody>
          <a:bodyPr/>
          <a:lstStyle>
            <a:lvl1pPr>
              <a:defRPr smtClean="0"/>
            </a:lvl1pPr>
          </a:lstStyle>
          <a:p>
            <a:pPr>
              <a:defRPr/>
            </a:pPr>
            <a:fld id="{7FA480BB-A55E-4DF9-B3AC-CD0FCD2C9568}" type="slidenum">
              <a:rPr lang="es-ES"/>
              <a:pPr>
                <a:defRPr/>
              </a:pPr>
              <a:t>‹#›</a:t>
            </a:fld>
            <a:endParaRPr lang="es-ES"/>
          </a:p>
        </p:txBody>
      </p:sp>
    </p:spTree>
    <p:extLst>
      <p:ext uri="{BB962C8B-B14F-4D97-AF65-F5344CB8AC3E}">
        <p14:creationId xmlns:p14="http://schemas.microsoft.com/office/powerpoint/2010/main" val="179031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965D9C-F6DD-4E0A-8E59-790F1C3BF7E4}"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sp>
        <p:nvSpPr>
          <p:cNvPr id="2" name="1 Título"/>
          <p:cNvSpPr>
            <a:spLocks noGrp="1"/>
          </p:cNvSpPr>
          <p:nvPr>
            <p:ph type="title"/>
          </p:nvPr>
        </p:nvSpPr>
        <p:spPr>
          <a:xfrm>
            <a:off x="755576" y="1418853"/>
            <a:ext cx="7772400" cy="1362075"/>
          </a:xfrm>
        </p:spPr>
        <p:txBody>
          <a:bodyPr anchor="t"/>
          <a:lstStyle>
            <a:lvl1pPr algn="ctr">
              <a:defRPr sz="3200" b="1" u="none" cap="none" spc="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
        <p:nvSpPr>
          <p:cNvPr id="3" name="2 Marcador de texto"/>
          <p:cNvSpPr>
            <a:spLocks noGrp="1"/>
          </p:cNvSpPr>
          <p:nvPr>
            <p:ph type="body" idx="1"/>
          </p:nvPr>
        </p:nvSpPr>
        <p:spPr>
          <a:xfrm>
            <a:off x="683568" y="314096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
        <p:nvSpPr>
          <p:cNvPr id="4" name="Rectangle 7"/>
          <p:cNvSpPr>
            <a:spLocks noGrp="1" noChangeArrowheads="1"/>
          </p:cNvSpPr>
          <p:nvPr>
            <p:ph type="sldNum" sz="quarter" idx="10"/>
          </p:nvPr>
        </p:nvSpPr>
        <p:spPr/>
        <p:txBody>
          <a:bodyPr/>
          <a:lstStyle>
            <a:lvl1pPr>
              <a:defRPr smtClean="0"/>
            </a:lvl1pPr>
          </a:lstStyle>
          <a:p>
            <a:pPr>
              <a:defRPr/>
            </a:pPr>
            <a:fld id="{7D67CC41-1AFC-4280-AA7A-2178BD939C42}" type="slidenum">
              <a:rPr lang="es-ES"/>
              <a:pPr>
                <a:defRPr/>
              </a:pPr>
              <a:t>‹#›</a:t>
            </a:fld>
            <a:endParaRPr lang="es-ES"/>
          </a:p>
        </p:txBody>
      </p:sp>
      <p:sp>
        <p:nvSpPr>
          <p:cNvPr id="5"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283761274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İkili Düzen">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5334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lgn="ct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contenido"/>
          <p:cNvSpPr>
            <a:spLocks noGrp="1"/>
          </p:cNvSpPr>
          <p:nvPr>
            <p:ph sz="half" idx="2"/>
          </p:nvPr>
        </p:nvSpPr>
        <p:spPr>
          <a:xfrm>
            <a:off x="44958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D9A30E1C-63DB-41B0-ABA7-EFA3E4A4100C}"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42536624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67544" y="227687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3 Marcador de contenido"/>
          <p:cNvSpPr>
            <a:spLocks noGrp="1"/>
          </p:cNvSpPr>
          <p:nvPr>
            <p:ph sz="half" idx="2"/>
          </p:nvPr>
        </p:nvSpPr>
        <p:spPr>
          <a:xfrm>
            <a:off x="467544" y="2924944"/>
            <a:ext cx="4040188"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5" name="4 Marcador de texto"/>
          <p:cNvSpPr>
            <a:spLocks noGrp="1"/>
          </p:cNvSpPr>
          <p:nvPr>
            <p:ph type="body" sz="quarter" idx="3"/>
          </p:nvPr>
        </p:nvSpPr>
        <p:spPr>
          <a:xfrm>
            <a:off x="4644008" y="227687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5 Marcador de contenido"/>
          <p:cNvSpPr>
            <a:spLocks noGrp="1"/>
          </p:cNvSpPr>
          <p:nvPr>
            <p:ph sz="quarter" idx="4"/>
          </p:nvPr>
        </p:nvSpPr>
        <p:spPr>
          <a:xfrm>
            <a:off x="4645025" y="2924943"/>
            <a:ext cx="4041775"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10" name="1 Título"/>
          <p:cNvSpPr>
            <a:spLocks noGrp="1"/>
          </p:cNvSpPr>
          <p:nvPr>
            <p:ph type="title"/>
          </p:nvPr>
        </p:nvSpPr>
        <p:spPr>
          <a:xfrm>
            <a:off x="468312" y="129046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7" name="Rectangle 7"/>
          <p:cNvSpPr>
            <a:spLocks noGrp="1" noChangeArrowheads="1"/>
          </p:cNvSpPr>
          <p:nvPr>
            <p:ph type="sldNum" sz="quarter" idx="10"/>
          </p:nvPr>
        </p:nvSpPr>
        <p:spPr/>
        <p:txBody>
          <a:bodyPr/>
          <a:lstStyle>
            <a:lvl1pPr>
              <a:defRPr smtClean="0"/>
            </a:lvl1pPr>
          </a:lstStyle>
          <a:p>
            <a:pPr>
              <a:defRPr/>
            </a:pPr>
            <a:fld id="{A2F0B1DF-B8A6-41A3-B841-5FCE91B6452B}" type="slidenum">
              <a:rPr lang="es-ES"/>
              <a:pPr>
                <a:defRPr/>
              </a:pPr>
              <a:t>‹#›</a:t>
            </a:fld>
            <a:endParaRPr lang="es-ES"/>
          </a:p>
        </p:txBody>
      </p:sp>
      <p:sp>
        <p:nvSpPr>
          <p:cNvPr id="8"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85353057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Sadece Başlık">
    <p:spTree>
      <p:nvGrpSpPr>
        <p:cNvPr id="1" name=""/>
        <p:cNvGrpSpPr/>
        <p:nvPr/>
      </p:nvGrpSpPr>
      <p:grpSpPr>
        <a:xfrm>
          <a:off x="0" y="0"/>
          <a:ext cx="0" cy="0"/>
          <a:chOff x="0" y="0"/>
          <a:chExt cx="0" cy="0"/>
        </a:xfrm>
      </p:grpSpPr>
      <p:sp>
        <p:nvSpPr>
          <p:cNvPr id="6"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Rectangle 7"/>
          <p:cNvSpPr>
            <a:spLocks noGrp="1" noChangeArrowheads="1"/>
          </p:cNvSpPr>
          <p:nvPr>
            <p:ph type="sldNum" sz="quarter" idx="10"/>
          </p:nvPr>
        </p:nvSpPr>
        <p:spPr/>
        <p:txBody>
          <a:bodyPr/>
          <a:lstStyle>
            <a:lvl1pPr>
              <a:defRPr smtClean="0"/>
            </a:lvl1pPr>
          </a:lstStyle>
          <a:p>
            <a:pPr>
              <a:defRPr/>
            </a:pPr>
            <a:fld id="{D9609FA1-5DED-45B9-86BC-12294B8A345C}" type="slidenum">
              <a:rPr lang="es-ES"/>
              <a:pPr>
                <a:defRPr/>
              </a:pPr>
              <a:t>‹#›</a:t>
            </a:fld>
            <a:endParaRPr lang="es-ES"/>
          </a:p>
        </p:txBody>
      </p:sp>
      <p:sp>
        <p:nvSpPr>
          <p:cNvPr id="4"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40885890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Slayt">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p:txBody>
          <a:bodyPr/>
          <a:lstStyle>
            <a:lvl1pPr>
              <a:defRPr smtClean="0"/>
            </a:lvl1pPr>
          </a:lstStyle>
          <a:p>
            <a:pPr>
              <a:defRPr/>
            </a:pPr>
            <a:fld id="{8AB2906F-260E-4429-9C07-67A3339A3100}" type="slidenum">
              <a:rPr lang="es-ES"/>
              <a:pPr>
                <a:defRPr/>
              </a:pPr>
              <a:t>‹#›</a:t>
            </a:fld>
            <a:endParaRPr lang="es-ES"/>
          </a:p>
        </p:txBody>
      </p:sp>
      <p:sp>
        <p:nvSpPr>
          <p:cNvPr id="3" name="Rectangle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54856660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p:cSld name="Başlık ile İçerik">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5050" y="2316013"/>
            <a:ext cx="5111750" cy="3777283"/>
          </a:xfrm>
        </p:spPr>
        <p:txBody>
          <a:bodyPr/>
          <a:lstStyle>
            <a:lvl1pPr>
              <a:defRPr sz="3200">
                <a:solidFill>
                  <a:srgbClr val="3D4E84"/>
                </a:solidFill>
              </a:defRPr>
            </a:lvl1pPr>
            <a:lvl2pPr>
              <a:defRPr sz="2800">
                <a:solidFill>
                  <a:srgbClr val="3D4E84"/>
                </a:solidFill>
              </a:defRPr>
            </a:lvl2pPr>
            <a:lvl3pPr>
              <a:defRPr sz="2400">
                <a:solidFill>
                  <a:srgbClr val="3D4E84"/>
                </a:solidFill>
              </a:defRPr>
            </a:lvl3pPr>
            <a:lvl4pPr>
              <a:defRPr sz="2000">
                <a:solidFill>
                  <a:srgbClr val="3D4E84"/>
                </a:solidFill>
              </a:defRPr>
            </a:lvl4pPr>
            <a:lvl5pPr>
              <a:defRPr sz="2000">
                <a:solidFill>
                  <a:srgbClr val="3D4E84"/>
                </a:solidFill>
              </a:defRPr>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texto"/>
          <p:cNvSpPr>
            <a:spLocks noGrp="1"/>
          </p:cNvSpPr>
          <p:nvPr>
            <p:ph type="body" sz="half" idx="2"/>
          </p:nvPr>
        </p:nvSpPr>
        <p:spPr>
          <a:xfrm>
            <a:off x="457200" y="2316013"/>
            <a:ext cx="3008313" cy="3777283"/>
          </a:xfrm>
        </p:spPr>
        <p:txBody>
          <a:bodyPr/>
          <a:lstStyle>
            <a:lvl1pPr marL="0" indent="0">
              <a:buNone/>
              <a:defRPr sz="1400">
                <a:solidFill>
                  <a:srgbClr val="3D4E8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2" y="130812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EB94FEBE-6939-4FA2-8CF9-A248F3F11AC9}"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44601358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Başlık ile Resim">
    <p:spTree>
      <p:nvGrpSpPr>
        <p:cNvPr id="1" name=""/>
        <p:cNvGrpSpPr/>
        <p:nvPr/>
      </p:nvGrpSpPr>
      <p:grpSpPr>
        <a:xfrm>
          <a:off x="0" y="0"/>
          <a:ext cx="0" cy="0"/>
          <a:chOff x="0" y="0"/>
          <a:chExt cx="0" cy="0"/>
        </a:xfrm>
      </p:grpSpPr>
      <p:sp>
        <p:nvSpPr>
          <p:cNvPr id="3" name="2 Marcador de posición de imagen"/>
          <p:cNvSpPr>
            <a:spLocks noGrp="1"/>
          </p:cNvSpPr>
          <p:nvPr>
            <p:ph type="pic" idx="1"/>
          </p:nvPr>
        </p:nvSpPr>
        <p:spPr>
          <a:xfrm>
            <a:off x="1763688" y="2338536"/>
            <a:ext cx="5486400" cy="289066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Drag picture to placeholder or click icon to add</a:t>
            </a:r>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EFCFD3E2-7963-46E6-AE31-88B882968958}"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75033825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p:cSld name="Başlık ve Dikey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167844" y="440668"/>
            <a:ext cx="2520280" cy="691276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6E79C8AC-3944-4BFB-A9DA-FFD1C3BF9B95}"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22700335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p:cSld name="Dikey Başlık ve Metin">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rot="16200000">
            <a:off x="3455875" y="1088738"/>
            <a:ext cx="2664297" cy="6048672"/>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87F8ADE4-DBEC-477C-B7A1-E3F74365A856}"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55917107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p:cSld name="Başlık ve Diyagram veya Organigram">
    <p:spTree>
      <p:nvGrpSpPr>
        <p:cNvPr id="1" name=""/>
        <p:cNvGrpSpPr/>
        <p:nvPr/>
      </p:nvGrpSpPr>
      <p:grpSpPr>
        <a:xfrm>
          <a:off x="0" y="0"/>
          <a:ext cx="0" cy="0"/>
          <a:chOff x="0" y="0"/>
          <a:chExt cx="0" cy="0"/>
        </a:xfrm>
      </p:grpSpPr>
      <p:sp>
        <p:nvSpPr>
          <p:cNvPr id="3" name="2 Marcador de SmartArt"/>
          <p:cNvSpPr>
            <a:spLocks noGrp="1"/>
          </p:cNvSpPr>
          <p:nvPr>
            <p:ph type="dgm" idx="1"/>
          </p:nvPr>
        </p:nvSpPr>
        <p:spPr>
          <a:xfrm>
            <a:off x="533400" y="2438400"/>
            <a:ext cx="7772400" cy="3429000"/>
          </a:xfrm>
        </p:spPr>
        <p:txBody>
          <a:bodyPr/>
          <a:lstStyle/>
          <a:p>
            <a:pPr lvl="0"/>
            <a:r>
              <a:rPr lang="tr-TR" noProof="0" smtClean="0"/>
              <a:t>Click icon to add SmartArt graphic</a:t>
            </a:r>
            <a:endParaRPr lang="es-ES" noProof="0" smtClean="0"/>
          </a:p>
        </p:txBody>
      </p:sp>
      <p:sp>
        <p:nvSpPr>
          <p:cNvPr id="7"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4" name="Rectangle 7"/>
          <p:cNvSpPr>
            <a:spLocks noGrp="1" noChangeArrowheads="1"/>
          </p:cNvSpPr>
          <p:nvPr>
            <p:ph type="sldNum" sz="quarter" idx="10"/>
          </p:nvPr>
        </p:nvSpPr>
        <p:spPr/>
        <p:txBody>
          <a:bodyPr/>
          <a:lstStyle>
            <a:lvl1pPr>
              <a:defRPr smtClean="0"/>
            </a:lvl1pPr>
          </a:lstStyle>
          <a:p>
            <a:pPr>
              <a:defRPr/>
            </a:pPr>
            <a:fld id="{8FC075D8-B64E-4C0F-AFAF-DFE4270F6D2C}" type="slidenum">
              <a:rPr lang="es-ES"/>
              <a:pPr>
                <a:defRPr/>
              </a:pPr>
              <a:t>‹#›</a:t>
            </a:fld>
            <a:endParaRPr lang="es-ES"/>
          </a:p>
        </p:txBody>
      </p:sp>
      <p:sp>
        <p:nvSpPr>
          <p:cNvPr id="5"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60728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FB83E0-2FA9-4A8F-B9C7-0508C9F5E615}" type="slidenum">
              <a:rPr lang="en-US"/>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p:cSld name="Başlık ve Metin ve Küçük Resim">
    <p:spTree>
      <p:nvGrpSpPr>
        <p:cNvPr id="1" name=""/>
        <p:cNvGrpSpPr/>
        <p:nvPr/>
      </p:nvGrpSpPr>
      <p:grpSpPr>
        <a:xfrm>
          <a:off x="0" y="0"/>
          <a:ext cx="0" cy="0"/>
          <a:chOff x="0" y="0"/>
          <a:chExt cx="0" cy="0"/>
        </a:xfrm>
      </p:grpSpPr>
      <p:sp>
        <p:nvSpPr>
          <p:cNvPr id="3" name="2 Marcador de texto"/>
          <p:cNvSpPr>
            <a:spLocks noGrp="1"/>
          </p:cNvSpPr>
          <p:nvPr>
            <p:ph type="body" sz="half" idx="1"/>
          </p:nvPr>
        </p:nvSpPr>
        <p:spPr>
          <a:xfrm>
            <a:off x="533400" y="2438400"/>
            <a:ext cx="3810000" cy="3429000"/>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imágenes prediseñadas"/>
          <p:cNvSpPr>
            <a:spLocks noGrp="1"/>
          </p:cNvSpPr>
          <p:nvPr>
            <p:ph type="clipArt" sz="half" idx="2"/>
          </p:nvPr>
        </p:nvSpPr>
        <p:spPr>
          <a:xfrm>
            <a:off x="4495800" y="2438400"/>
            <a:ext cx="3810000" cy="3429000"/>
          </a:xfrm>
        </p:spPr>
        <p:txBody>
          <a:bodyPr/>
          <a:lstStyle/>
          <a:p>
            <a:pPr lvl="0"/>
            <a:r>
              <a:rPr lang="tr-TR" noProof="0" smtClean="0"/>
              <a:t>Click icon to add clip art</a:t>
            </a:r>
            <a:endParaRPr lang="es-ES" noProof="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86296C53-CF05-48E6-8F87-11CD80147425}" type="slidenum">
              <a:rPr lang="es-ES"/>
              <a:pPr>
                <a:defRPr/>
              </a:pPr>
              <a:t>‹#›</a:t>
            </a:fld>
            <a:endParaRPr lang="es-ES"/>
          </a:p>
        </p:txBody>
      </p:sp>
      <p:sp>
        <p:nvSpPr>
          <p:cNvPr id="6" name="Footer Placeholder 5"/>
          <p:cNvSpPr>
            <a:spLocks noGrp="1" noChangeArrowheads="1"/>
          </p:cNvSpPr>
          <p:nvPr>
            <p:ph type="ftr" sz="quarter" idx="11"/>
          </p:nvPr>
        </p:nvSpPr>
        <p:spPr>
          <a:xfrm>
            <a:off x="468313" y="6324600"/>
            <a:ext cx="5688012" cy="417513"/>
          </a:xfrm>
          <a:prstGeom prst="rect">
            <a:avLst/>
          </a:prstGeom>
        </p:spPr>
        <p:txBody>
          <a:bodyPr/>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14597040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_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4" name="Rectangle 17"/>
          <p:cNvSpPr>
            <a:spLocks noChangeArrowheads="1"/>
          </p:cNvSpPr>
          <p:nvPr/>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5"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6" name="Rectangle 17"/>
          <p:cNvSpPr>
            <a:spLocks noChangeArrowheads="1"/>
          </p:cNvSpPr>
          <p:nvPr userDrawn="1"/>
        </p:nvSpPr>
        <p:spPr bwMode="auto">
          <a:xfrm>
            <a:off x="0" y="3933825"/>
            <a:ext cx="9144000" cy="2924175"/>
          </a:xfrm>
          <a:prstGeom prst="rect">
            <a:avLst/>
          </a:prstGeom>
          <a:noFill/>
          <a:ln w="9525">
            <a:noFill/>
            <a:miter lim="800000"/>
            <a:headEnd/>
            <a:tailEnd/>
          </a:ln>
          <a:effectLst/>
        </p:spPr>
        <p:txBody>
          <a:bodyPr wrap="none" anchor="ctr"/>
          <a:lstStyle/>
          <a:p>
            <a:pPr algn="ctr">
              <a:defRPr/>
            </a:pPr>
            <a:endParaRPr lang="es-ES">
              <a:effectLst>
                <a:outerShdw blurRad="38100" dist="38100" dir="2700000" algn="tl">
                  <a:srgbClr val="000000">
                    <a:alpha val="43137"/>
                  </a:srgbClr>
                </a:outerShdw>
              </a:effectLst>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dirty="0" err="1" smtClean="0"/>
              <a:t>Click</a:t>
            </a:r>
            <a:r>
              <a:rPr lang="tr-TR" dirty="0" smtClean="0"/>
              <a:t> </a:t>
            </a:r>
            <a:r>
              <a:rPr lang="tr-TR" dirty="0" err="1" smtClean="0"/>
              <a:t>to</a:t>
            </a:r>
            <a:r>
              <a:rPr lang="tr-TR" dirty="0" smtClean="0"/>
              <a:t> </a:t>
            </a:r>
            <a:r>
              <a:rPr lang="tr-TR" dirty="0" err="1" smtClean="0"/>
              <a:t>edit</a:t>
            </a:r>
            <a:r>
              <a:rPr lang="tr-TR" dirty="0" smtClean="0"/>
              <a:t> Master </a:t>
            </a:r>
            <a:r>
              <a:rPr lang="tr-TR" dirty="0" err="1" smtClean="0"/>
              <a:t>title</a:t>
            </a:r>
            <a:r>
              <a:rPr lang="tr-TR" dirty="0" smtClean="0"/>
              <a:t> </a:t>
            </a:r>
            <a:r>
              <a:rPr lang="tr-TR" dirty="0" err="1" smtClean="0"/>
              <a:t>style</a:t>
            </a:r>
            <a:endParaRPr lang="es-ES" dirty="0"/>
          </a:p>
        </p:txBody>
      </p:sp>
    </p:spTree>
    <p:extLst>
      <p:ext uri="{BB962C8B-B14F-4D97-AF65-F5344CB8AC3E}">
        <p14:creationId xmlns:p14="http://schemas.microsoft.com/office/powerpoint/2010/main" val="233878332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Slayt Numarası Yer Tutucusu 5"/>
          <p:cNvSpPr>
            <a:spLocks noGrp="1"/>
          </p:cNvSpPr>
          <p:nvPr>
            <p:ph type="sldNum" sz="quarter" idx="12"/>
          </p:nvPr>
        </p:nvSpPr>
        <p:spPr/>
        <p:txBody>
          <a:bodyPr/>
          <a:lstStyle/>
          <a:p>
            <a:fld id="{4F8EBB42-8FC7-4C25-ACB9-4ED3F9A3DA43}" type="slidenum">
              <a:rPr lang="tr-TR"/>
              <a:pPr/>
              <a:t>‹#›</a:t>
            </a:fld>
            <a:endParaRPr lang="tr-TR"/>
          </a:p>
        </p:txBody>
      </p:sp>
    </p:spTree>
    <p:extLst>
      <p:ext uri="{BB962C8B-B14F-4D97-AF65-F5344CB8AC3E}">
        <p14:creationId xmlns:p14="http://schemas.microsoft.com/office/powerpoint/2010/main" val="273865296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p:cSld name="Başlık Slay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4" name="Rectangle 17"/>
          <p:cNvSpPr>
            <a:spLocks noChangeArrowheads="1"/>
          </p:cNvSpPr>
          <p:nvPr/>
        </p:nvSpPr>
        <p:spPr bwMode="auto">
          <a:xfrm>
            <a:off x="0" y="3933835"/>
            <a:ext cx="9144000" cy="2924175"/>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5" name="Rectangle 16"/>
          <p:cNvSpPr>
            <a:spLocks noChangeArrowheads="1"/>
          </p:cNvSpPr>
          <p:nvPr/>
        </p:nvSpPr>
        <p:spPr bwMode="auto">
          <a:xfrm>
            <a:off x="0" y="3860800"/>
            <a:ext cx="9144000" cy="2997200"/>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6" name="Rectangle 17"/>
          <p:cNvSpPr>
            <a:spLocks noChangeArrowheads="1"/>
          </p:cNvSpPr>
          <p:nvPr/>
        </p:nvSpPr>
        <p:spPr bwMode="auto">
          <a:xfrm>
            <a:off x="0" y="3933835"/>
            <a:ext cx="9144000" cy="2924175"/>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7" name="Rectangle 16"/>
          <p:cNvSpPr>
            <a:spLocks noChangeArrowheads="1"/>
          </p:cNvSpPr>
          <p:nvPr userDrawn="1"/>
        </p:nvSpPr>
        <p:spPr bwMode="auto">
          <a:xfrm>
            <a:off x="0" y="3860800"/>
            <a:ext cx="9144000" cy="2997200"/>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8" name="Rectangle 17"/>
          <p:cNvSpPr>
            <a:spLocks noChangeArrowheads="1"/>
          </p:cNvSpPr>
          <p:nvPr userDrawn="1"/>
        </p:nvSpPr>
        <p:spPr bwMode="auto">
          <a:xfrm>
            <a:off x="0" y="3933835"/>
            <a:ext cx="9144000" cy="2924175"/>
          </a:xfrm>
          <a:prstGeom prst="rect">
            <a:avLst/>
          </a:prstGeom>
          <a:noFill/>
          <a:ln w="9525">
            <a:noFill/>
            <a:miter lim="800000"/>
            <a:headEnd/>
            <a:tailEnd/>
          </a:ln>
          <a:effectLst/>
        </p:spPr>
        <p:txBody>
          <a:bodyPr wrap="none"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12" name="1 Título"/>
          <p:cNvSpPr>
            <a:spLocks noGrp="1"/>
          </p:cNvSpPr>
          <p:nvPr>
            <p:ph type="title"/>
          </p:nvPr>
        </p:nvSpPr>
        <p:spPr>
          <a:xfrm>
            <a:off x="2267744" y="3212976"/>
            <a:ext cx="6692280" cy="1656184"/>
          </a:xfrm>
        </p:spPr>
        <p:txBody>
          <a:bodyPr anchor="t"/>
          <a:lstStyle>
            <a:lvl1pPr algn="r">
              <a:defRPr sz="3200" b="1" u="none" cap="none" spc="0" baseline="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Tree>
    <p:extLst>
      <p:ext uri="{BB962C8B-B14F-4D97-AF65-F5344CB8AC3E}">
        <p14:creationId xmlns:p14="http://schemas.microsoft.com/office/powerpoint/2010/main" val="384224107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2 Marcador de contenido"/>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Rectangle 5"/>
          <p:cNvSpPr>
            <a:spLocks noGrp="1" noChangeArrowheads="1"/>
          </p:cNvSpPr>
          <p:nvPr>
            <p:ph type="ftr" sz="quarter" idx="10"/>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
        <p:nvSpPr>
          <p:cNvPr id="5" name="Rectangle 7"/>
          <p:cNvSpPr>
            <a:spLocks noGrp="1" noChangeArrowheads="1"/>
          </p:cNvSpPr>
          <p:nvPr>
            <p:ph type="sldNum" sz="quarter" idx="11"/>
          </p:nvPr>
        </p:nvSpPr>
        <p:spPr/>
        <p:txBody>
          <a:bodyPr/>
          <a:lstStyle>
            <a:lvl1pPr>
              <a:defRPr smtClean="0"/>
            </a:lvl1pPr>
          </a:lstStyle>
          <a:p>
            <a:pPr>
              <a:defRPr/>
            </a:pPr>
            <a:fld id="{7FA480BB-A55E-4DF9-B3AC-CD0FCD2C9568}" type="slidenum">
              <a:rPr lang="es-ES"/>
              <a:pPr>
                <a:defRPr/>
              </a:pPr>
              <a:t>‹#›</a:t>
            </a:fld>
            <a:endParaRPr lang="es-ES"/>
          </a:p>
        </p:txBody>
      </p:sp>
    </p:spTree>
    <p:extLst>
      <p:ext uri="{BB962C8B-B14F-4D97-AF65-F5344CB8AC3E}">
        <p14:creationId xmlns:p14="http://schemas.microsoft.com/office/powerpoint/2010/main" val="92629920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sp>
        <p:nvSpPr>
          <p:cNvPr id="2" name="1 Título"/>
          <p:cNvSpPr>
            <a:spLocks noGrp="1"/>
          </p:cNvSpPr>
          <p:nvPr>
            <p:ph type="title"/>
          </p:nvPr>
        </p:nvSpPr>
        <p:spPr>
          <a:xfrm>
            <a:off x="755576" y="1418863"/>
            <a:ext cx="7772400" cy="1362075"/>
          </a:xfrm>
        </p:spPr>
        <p:txBody>
          <a:bodyPr anchor="t"/>
          <a:lstStyle>
            <a:lvl1pPr algn="ctr">
              <a:defRPr sz="3200" b="1" u="none" cap="none" spc="0">
                <a:ln w="19050">
                  <a:noFill/>
                  <a:prstDash val="solid"/>
                </a:ln>
                <a:solidFill>
                  <a:srgbClr val="172B61"/>
                </a:solidFill>
                <a:effectLst>
                  <a:outerShdw blurRad="50000" dist="50800" dir="7500000" algn="tl">
                    <a:srgbClr val="000000">
                      <a:shade val="5000"/>
                      <a:alpha val="35000"/>
                    </a:srgbClr>
                  </a:outerShdw>
                </a:effectLst>
              </a:defRPr>
            </a:lvl1pPr>
          </a:lstStyle>
          <a:p>
            <a:r>
              <a:rPr lang="tr-TR" smtClean="0"/>
              <a:t>Click to edit Master title style</a:t>
            </a:r>
            <a:endParaRPr lang="es-ES" dirty="0"/>
          </a:p>
        </p:txBody>
      </p:sp>
      <p:sp>
        <p:nvSpPr>
          <p:cNvPr id="3" name="2 Marcador de texto"/>
          <p:cNvSpPr>
            <a:spLocks noGrp="1"/>
          </p:cNvSpPr>
          <p:nvPr>
            <p:ph type="body" idx="1"/>
          </p:nvPr>
        </p:nvSpPr>
        <p:spPr>
          <a:xfrm>
            <a:off x="683568" y="3140978"/>
            <a:ext cx="7772400" cy="1500187"/>
          </a:xfrm>
        </p:spPr>
        <p:txBody>
          <a:bodyPr anchor="b"/>
          <a:lstStyle>
            <a:lvl1pPr marL="0" indent="0">
              <a:buNone/>
              <a:defRPr sz="2000"/>
            </a:lvl1pPr>
            <a:lvl2pPr marL="456964" indent="0">
              <a:buNone/>
              <a:defRPr sz="1800"/>
            </a:lvl2pPr>
            <a:lvl3pPr marL="913930" indent="0">
              <a:buNone/>
              <a:defRPr sz="1600"/>
            </a:lvl3pPr>
            <a:lvl4pPr marL="1370900" indent="0">
              <a:buNone/>
              <a:defRPr sz="1400"/>
            </a:lvl4pPr>
            <a:lvl5pPr marL="1827865" indent="0">
              <a:buNone/>
              <a:defRPr sz="1400"/>
            </a:lvl5pPr>
            <a:lvl6pPr marL="2284830" indent="0">
              <a:buNone/>
              <a:defRPr sz="1400"/>
            </a:lvl6pPr>
            <a:lvl7pPr marL="2741799" indent="0">
              <a:buNone/>
              <a:defRPr sz="1400"/>
            </a:lvl7pPr>
            <a:lvl8pPr marL="3198760" indent="0">
              <a:buNone/>
              <a:defRPr sz="1400"/>
            </a:lvl8pPr>
            <a:lvl9pPr marL="3655730" indent="0">
              <a:buNone/>
              <a:defRPr sz="1400"/>
            </a:lvl9pPr>
          </a:lstStyle>
          <a:p>
            <a:pPr lvl="0"/>
            <a:r>
              <a:rPr lang="tr-TR" smtClean="0"/>
              <a:t>Click to edit Master text styles</a:t>
            </a:r>
          </a:p>
        </p:txBody>
      </p:sp>
      <p:sp>
        <p:nvSpPr>
          <p:cNvPr id="4" name="Rectangle 7"/>
          <p:cNvSpPr>
            <a:spLocks noGrp="1" noChangeArrowheads="1"/>
          </p:cNvSpPr>
          <p:nvPr>
            <p:ph type="sldNum" sz="quarter" idx="10"/>
          </p:nvPr>
        </p:nvSpPr>
        <p:spPr/>
        <p:txBody>
          <a:bodyPr/>
          <a:lstStyle>
            <a:lvl1pPr>
              <a:defRPr smtClean="0"/>
            </a:lvl1pPr>
          </a:lstStyle>
          <a:p>
            <a:pPr>
              <a:defRPr/>
            </a:pPr>
            <a:fld id="{7D67CC41-1AFC-4280-AA7A-2178BD939C42}" type="slidenum">
              <a:rPr lang="es-ES"/>
              <a:pPr>
                <a:defRPr/>
              </a:pPr>
              <a:t>‹#›</a:t>
            </a:fld>
            <a:endParaRPr lang="es-ES"/>
          </a:p>
        </p:txBody>
      </p:sp>
      <p:sp>
        <p:nvSpPr>
          <p:cNvPr id="5" name="Rectangle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126571571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p:cSld name="İkili Düzen">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533400"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lgn="ct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4" name="3 Marcador de contenido"/>
          <p:cNvSpPr>
            <a:spLocks noGrp="1"/>
          </p:cNvSpPr>
          <p:nvPr>
            <p:ph sz="half" idx="2"/>
          </p:nvPr>
        </p:nvSpPr>
        <p:spPr>
          <a:xfrm>
            <a:off x="4495801" y="2438400"/>
            <a:ext cx="3810000" cy="3429000"/>
          </a:xfrm>
        </p:spPr>
        <p:txBody>
          <a:bodyPr/>
          <a:lstStyle>
            <a:lvl1pPr>
              <a:defRPr sz="2800">
                <a:solidFill>
                  <a:srgbClr val="3D4E84"/>
                </a:solidFill>
              </a:defRPr>
            </a:lvl1pPr>
            <a:lvl2pPr>
              <a:defRPr sz="2400">
                <a:solidFill>
                  <a:srgbClr val="3D4E84"/>
                </a:solidFill>
              </a:defRPr>
            </a:lvl2pPr>
            <a:lvl3pPr>
              <a:defRPr sz="2000">
                <a:solidFill>
                  <a:srgbClr val="3D4E84"/>
                </a:solidFill>
              </a:defRPr>
            </a:lvl3pPr>
            <a:lvl4pPr>
              <a:defRPr sz="1800">
                <a:solidFill>
                  <a:srgbClr val="3D4E84"/>
                </a:solidFill>
              </a:defRPr>
            </a:lvl4pPr>
            <a:lvl5pPr>
              <a:defRPr sz="1800">
                <a:solidFill>
                  <a:srgbClr val="3D4E84"/>
                </a:solidFill>
              </a:defRPr>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8"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5" name="Rectangle 7"/>
          <p:cNvSpPr>
            <a:spLocks noGrp="1" noChangeArrowheads="1"/>
          </p:cNvSpPr>
          <p:nvPr>
            <p:ph type="sldNum" sz="quarter" idx="10"/>
          </p:nvPr>
        </p:nvSpPr>
        <p:spPr/>
        <p:txBody>
          <a:bodyPr/>
          <a:lstStyle>
            <a:lvl1pPr>
              <a:defRPr smtClean="0"/>
            </a:lvl1pPr>
          </a:lstStyle>
          <a:p>
            <a:pPr>
              <a:defRPr/>
            </a:pPr>
            <a:fld id="{D9A30E1C-63DB-41B0-ABA7-EFA3E4A4100C}" type="slidenum">
              <a:rPr lang="es-ES"/>
              <a:pPr>
                <a:defRPr/>
              </a:pPr>
              <a:t>‹#›</a:t>
            </a:fld>
            <a:endParaRPr lang="es-ES"/>
          </a:p>
        </p:txBody>
      </p:sp>
      <p:sp>
        <p:nvSpPr>
          <p:cNvPr id="6" name="Footer Placeholder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04928368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67545" y="2276872"/>
            <a:ext cx="4040188" cy="639762"/>
          </a:xfrm>
        </p:spPr>
        <p:txBody>
          <a:bodyPr anchor="b"/>
          <a:lstStyle>
            <a:lvl1pPr marL="0" indent="0">
              <a:buNone/>
              <a:defRPr sz="2000" b="1"/>
            </a:lvl1pPr>
            <a:lvl2pPr marL="456964" indent="0">
              <a:buNone/>
              <a:defRPr sz="2000" b="1"/>
            </a:lvl2pPr>
            <a:lvl3pPr marL="913930" indent="0">
              <a:buNone/>
              <a:defRPr sz="1800" b="1"/>
            </a:lvl3pPr>
            <a:lvl4pPr marL="1370900" indent="0">
              <a:buNone/>
              <a:defRPr sz="1600" b="1"/>
            </a:lvl4pPr>
            <a:lvl5pPr marL="1827865" indent="0">
              <a:buNone/>
              <a:defRPr sz="1600" b="1"/>
            </a:lvl5pPr>
            <a:lvl6pPr marL="2284830" indent="0">
              <a:buNone/>
              <a:defRPr sz="1600" b="1"/>
            </a:lvl6pPr>
            <a:lvl7pPr marL="2741799" indent="0">
              <a:buNone/>
              <a:defRPr sz="1600" b="1"/>
            </a:lvl7pPr>
            <a:lvl8pPr marL="3198760" indent="0">
              <a:buNone/>
              <a:defRPr sz="1600" b="1"/>
            </a:lvl8pPr>
            <a:lvl9pPr marL="3655730" indent="0">
              <a:buNone/>
              <a:defRPr sz="1600" b="1"/>
            </a:lvl9pPr>
          </a:lstStyle>
          <a:p>
            <a:pPr lvl="0"/>
            <a:r>
              <a:rPr lang="tr-TR" smtClean="0"/>
              <a:t>Click to edit Master text styles</a:t>
            </a:r>
          </a:p>
        </p:txBody>
      </p:sp>
      <p:sp>
        <p:nvSpPr>
          <p:cNvPr id="4" name="3 Marcador de contenido"/>
          <p:cNvSpPr>
            <a:spLocks noGrp="1"/>
          </p:cNvSpPr>
          <p:nvPr>
            <p:ph sz="half" idx="2"/>
          </p:nvPr>
        </p:nvSpPr>
        <p:spPr>
          <a:xfrm>
            <a:off x="467545" y="2924954"/>
            <a:ext cx="4040188"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5" name="4 Marcador de texto"/>
          <p:cNvSpPr>
            <a:spLocks noGrp="1"/>
          </p:cNvSpPr>
          <p:nvPr>
            <p:ph type="body" sz="quarter" idx="3"/>
          </p:nvPr>
        </p:nvSpPr>
        <p:spPr>
          <a:xfrm>
            <a:off x="4644008" y="2276872"/>
            <a:ext cx="4041775" cy="639762"/>
          </a:xfrm>
        </p:spPr>
        <p:txBody>
          <a:bodyPr anchor="b"/>
          <a:lstStyle>
            <a:lvl1pPr marL="0" indent="0">
              <a:buNone/>
              <a:defRPr sz="2000" b="1"/>
            </a:lvl1pPr>
            <a:lvl2pPr marL="456964" indent="0">
              <a:buNone/>
              <a:defRPr sz="2000" b="1"/>
            </a:lvl2pPr>
            <a:lvl3pPr marL="913930" indent="0">
              <a:buNone/>
              <a:defRPr sz="1800" b="1"/>
            </a:lvl3pPr>
            <a:lvl4pPr marL="1370900" indent="0">
              <a:buNone/>
              <a:defRPr sz="1600" b="1"/>
            </a:lvl4pPr>
            <a:lvl5pPr marL="1827865" indent="0">
              <a:buNone/>
              <a:defRPr sz="1600" b="1"/>
            </a:lvl5pPr>
            <a:lvl6pPr marL="2284830" indent="0">
              <a:buNone/>
              <a:defRPr sz="1600" b="1"/>
            </a:lvl6pPr>
            <a:lvl7pPr marL="2741799" indent="0">
              <a:buNone/>
              <a:defRPr sz="1600" b="1"/>
            </a:lvl7pPr>
            <a:lvl8pPr marL="3198760" indent="0">
              <a:buNone/>
              <a:defRPr sz="1600" b="1"/>
            </a:lvl8pPr>
            <a:lvl9pPr marL="3655730" indent="0">
              <a:buNone/>
              <a:defRPr sz="1600" b="1"/>
            </a:lvl9pPr>
          </a:lstStyle>
          <a:p>
            <a:pPr lvl="0"/>
            <a:r>
              <a:rPr lang="tr-TR" smtClean="0"/>
              <a:t>Click to edit Master text styles</a:t>
            </a:r>
          </a:p>
        </p:txBody>
      </p:sp>
      <p:sp>
        <p:nvSpPr>
          <p:cNvPr id="6" name="5 Marcador de contenido"/>
          <p:cNvSpPr>
            <a:spLocks noGrp="1"/>
          </p:cNvSpPr>
          <p:nvPr>
            <p:ph sz="quarter" idx="4"/>
          </p:nvPr>
        </p:nvSpPr>
        <p:spPr>
          <a:xfrm>
            <a:off x="4645026" y="2924953"/>
            <a:ext cx="4041775" cy="32012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s-ES" dirty="0" smtClean="0"/>
          </a:p>
        </p:txBody>
      </p:sp>
      <p:sp>
        <p:nvSpPr>
          <p:cNvPr id="10" name="1 Título"/>
          <p:cNvSpPr>
            <a:spLocks noGrp="1"/>
          </p:cNvSpPr>
          <p:nvPr>
            <p:ph type="title"/>
          </p:nvPr>
        </p:nvSpPr>
        <p:spPr>
          <a:xfrm>
            <a:off x="468322" y="1290464"/>
            <a:ext cx="8208143"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7" name="Rectangle 7"/>
          <p:cNvSpPr>
            <a:spLocks noGrp="1" noChangeArrowheads="1"/>
          </p:cNvSpPr>
          <p:nvPr>
            <p:ph type="sldNum" sz="quarter" idx="10"/>
          </p:nvPr>
        </p:nvSpPr>
        <p:spPr/>
        <p:txBody>
          <a:bodyPr/>
          <a:lstStyle>
            <a:lvl1pPr>
              <a:defRPr smtClean="0"/>
            </a:lvl1pPr>
          </a:lstStyle>
          <a:p>
            <a:pPr>
              <a:defRPr/>
            </a:pPr>
            <a:fld id="{A2F0B1DF-B8A6-41A3-B841-5FCE91B6452B}" type="slidenum">
              <a:rPr lang="es-ES"/>
              <a:pPr>
                <a:defRPr/>
              </a:pPr>
              <a:t>‹#›</a:t>
            </a:fld>
            <a:endParaRPr lang="es-ES"/>
          </a:p>
        </p:txBody>
      </p:sp>
      <p:sp>
        <p:nvSpPr>
          <p:cNvPr id="8" name="Rectangle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276406317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p:cSld name="Sadece Başlık">
    <p:spTree>
      <p:nvGrpSpPr>
        <p:cNvPr id="1" name=""/>
        <p:cNvGrpSpPr/>
        <p:nvPr/>
      </p:nvGrpSpPr>
      <p:grpSpPr>
        <a:xfrm>
          <a:off x="0" y="0"/>
          <a:ext cx="0" cy="0"/>
          <a:chOff x="0" y="0"/>
          <a:chExt cx="0" cy="0"/>
        </a:xfrm>
      </p:grpSpPr>
      <p:sp>
        <p:nvSpPr>
          <p:cNvPr id="6" name="1 Título"/>
          <p:cNvSpPr>
            <a:spLocks noGrp="1"/>
          </p:cNvSpPr>
          <p:nvPr>
            <p:ph type="title"/>
          </p:nvPr>
        </p:nvSpPr>
        <p:spPr>
          <a:xfrm>
            <a:off x="468313" y="1290464"/>
            <a:ext cx="7848600" cy="914400"/>
          </a:xfrm>
        </p:spPr>
        <p:txBody>
          <a:bodyPr/>
          <a:lstStyle>
            <a:lvl1pPr>
              <a:defRPr b="1" u="none" cap="none" spc="0">
                <a:ln w="18415" cmpd="sng">
                  <a:noFill/>
                  <a:prstDash val="solid"/>
                </a:ln>
                <a:solidFill>
                  <a:srgbClr val="172B61"/>
                </a:solidFill>
                <a:effectLst>
                  <a:outerShdw blurRad="63500" dir="3600000" algn="tl" rotWithShape="0">
                    <a:srgbClr val="000000">
                      <a:alpha val="70000"/>
                    </a:srgbClr>
                  </a:outerShdw>
                </a:effectLst>
              </a:defRPr>
            </a:lvl1pPr>
          </a:lstStyle>
          <a:p>
            <a:r>
              <a:rPr lang="tr-TR" smtClean="0"/>
              <a:t>Click to edit Master title style</a:t>
            </a:r>
            <a:endParaRPr lang="es-ES" dirty="0"/>
          </a:p>
        </p:txBody>
      </p:sp>
      <p:sp>
        <p:nvSpPr>
          <p:cNvPr id="3" name="Rectangle 7"/>
          <p:cNvSpPr>
            <a:spLocks noGrp="1" noChangeArrowheads="1"/>
          </p:cNvSpPr>
          <p:nvPr>
            <p:ph type="sldNum" sz="quarter" idx="10"/>
          </p:nvPr>
        </p:nvSpPr>
        <p:spPr/>
        <p:txBody>
          <a:bodyPr/>
          <a:lstStyle>
            <a:lvl1pPr>
              <a:defRPr smtClean="0"/>
            </a:lvl1pPr>
          </a:lstStyle>
          <a:p>
            <a:pPr>
              <a:defRPr/>
            </a:pPr>
            <a:fld id="{D9609FA1-5DED-45B9-86BC-12294B8A345C}" type="slidenum">
              <a:rPr lang="es-ES"/>
              <a:pPr>
                <a:defRPr/>
              </a:pPr>
              <a:t>‹#›</a:t>
            </a:fld>
            <a:endParaRPr lang="es-ES"/>
          </a:p>
        </p:txBody>
      </p:sp>
      <p:sp>
        <p:nvSpPr>
          <p:cNvPr id="4" name="Rectangle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396518708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blank" preserve="1">
  <p:cSld name="Boş Slayt">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p:txBody>
          <a:bodyPr/>
          <a:lstStyle>
            <a:lvl1pPr>
              <a:defRPr smtClean="0"/>
            </a:lvl1pPr>
          </a:lstStyle>
          <a:p>
            <a:pPr>
              <a:defRPr/>
            </a:pPr>
            <a:fld id="{8AB2906F-260E-4429-9C07-67A3339A3100}" type="slidenum">
              <a:rPr lang="es-ES"/>
              <a:pPr>
                <a:defRPr/>
              </a:pPr>
              <a:t>‹#›</a:t>
            </a:fld>
            <a:endParaRPr lang="es-ES"/>
          </a:p>
        </p:txBody>
      </p:sp>
      <p:sp>
        <p:nvSpPr>
          <p:cNvPr id="3" name="Rectangle 5"/>
          <p:cNvSpPr>
            <a:spLocks noGrp="1" noChangeArrowheads="1"/>
          </p:cNvSpPr>
          <p:nvPr>
            <p:ph type="ftr" sz="quarter" idx="11"/>
          </p:nvPr>
        </p:nvSpPr>
        <p:spPr>
          <a:xfrm>
            <a:off x="468313" y="6324602"/>
            <a:ext cx="5688012" cy="417513"/>
          </a:xfrm>
          <a:prstGeom prst="rect">
            <a:avLst/>
          </a:prstGeom>
        </p:spPr>
        <p:txBody>
          <a:bodyPr lIns="91392" tIns="45697" rIns="91392" bIns="45697"/>
          <a:lstStyle>
            <a:lvl1pPr algn="l">
              <a:defRPr sz="1000" b="0" i="0">
                <a:latin typeface="Arial"/>
                <a:ea typeface="+mn-ea"/>
                <a:cs typeface="Arial"/>
              </a:defRPr>
            </a:lvl1pPr>
          </a:lstStyle>
          <a:p>
            <a:pPr>
              <a:defRPr/>
            </a:pPr>
            <a:endParaRPr lang="en-US"/>
          </a:p>
        </p:txBody>
      </p:sp>
    </p:spTree>
    <p:extLst>
      <p:ext uri="{BB962C8B-B14F-4D97-AF65-F5344CB8AC3E}">
        <p14:creationId xmlns:p14="http://schemas.microsoft.com/office/powerpoint/2010/main" val="597813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6" Type="http://schemas.openxmlformats.org/officeDocument/2006/relationships/image" Target="../media/image3.png"/><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theme" Target="../theme/theme3.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image" Target="../media/image7.png"/><Relationship Id="rId2" Type="http://schemas.openxmlformats.org/officeDocument/2006/relationships/slideLayout" Target="../slideLayouts/slideLayout37.xml"/><Relationship Id="rId16" Type="http://schemas.openxmlformats.org/officeDocument/2006/relationships/image" Target="../media/image6.png"/><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5.pn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image" Target="../media/image3.png"/><Relationship Id="rId2" Type="http://schemas.openxmlformats.org/officeDocument/2006/relationships/slideLayout" Target="../slideLayouts/slideLayout50.xml"/><Relationship Id="rId16" Type="http://schemas.openxmlformats.org/officeDocument/2006/relationships/theme" Target="../theme/theme5.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3.pn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theme" Target="../theme/theme6.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slideLayout" Target="../slideLayouts/slideLayout7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slideLayout" Target="../slideLayouts/slideLayout90.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slideLayout" Target="../slideLayouts/slideLayout89.xml"/><Relationship Id="rId17" Type="http://schemas.openxmlformats.org/officeDocument/2006/relationships/image" Target="../media/image3.png"/><Relationship Id="rId2" Type="http://schemas.openxmlformats.org/officeDocument/2006/relationships/slideLayout" Target="../slideLayouts/slideLayout79.xml"/><Relationship Id="rId16" Type="http://schemas.openxmlformats.org/officeDocument/2006/relationships/theme" Target="../theme/theme7.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5" Type="http://schemas.openxmlformats.org/officeDocument/2006/relationships/slideLayout" Target="../slideLayouts/slideLayout9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slideLayout" Target="../slideLayouts/slideLayout9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00.xml"/><Relationship Id="rId13" Type="http://schemas.openxmlformats.org/officeDocument/2006/relationships/slideLayout" Target="../slideLayouts/slideLayout105.xml"/><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slideLayout" Target="../slideLayouts/slideLayout104.xml"/><Relationship Id="rId2" Type="http://schemas.openxmlformats.org/officeDocument/2006/relationships/slideLayout" Target="../slideLayouts/slideLayout94.xml"/><Relationship Id="rId16" Type="http://schemas.openxmlformats.org/officeDocument/2006/relationships/image" Target="../media/image3.png"/><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5" Type="http://schemas.openxmlformats.org/officeDocument/2006/relationships/theme" Target="../theme/theme8.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 Id="rId14" Type="http://schemas.openxmlformats.org/officeDocument/2006/relationships/slideLayout" Target="../slideLayouts/slideLayout10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ea typeface="ＭＳ Ｐゴシック" charset="-128"/>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ea typeface="ＭＳ Ｐゴシック" charset="-128"/>
              </a:defRPr>
            </a:lvl1pPr>
          </a:lstStyle>
          <a:p>
            <a:pPr>
              <a:defRPr/>
            </a:pPr>
            <a:fld id="{29B6829E-F1BD-498B-BBFD-DF6E8DFE0C1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32" r:id="rId1"/>
    <p:sldLayoutId id="2147484133" r:id="rId2"/>
    <p:sldLayoutId id="2147484134" r:id="rId3"/>
    <p:sldLayoutId id="2147484135" r:id="rId4"/>
    <p:sldLayoutId id="2147484136" r:id="rId5"/>
    <p:sldLayoutId id="2147484137" r:id="rId6"/>
    <p:sldLayoutId id="2147484138" r:id="rId7"/>
    <p:sldLayoutId id="2147484139" r:id="rId8"/>
    <p:sldLayoutId id="2147484140" r:id="rId9"/>
    <p:sldLayoutId id="2147484141" r:id="rId10"/>
    <p:sldLayoutId id="2147484142"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Click to edit Master title style</a:t>
            </a:r>
            <a:endParaRPr lang="en-US" smtClean="0"/>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smtClean="0"/>
          </a:p>
        </p:txBody>
      </p:sp>
      <p:sp>
        <p:nvSpPr>
          <p:cNvPr id="5" name="Footer Placeholder 4"/>
          <p:cNvSpPr>
            <a:spLocks noGrp="1"/>
          </p:cNvSpPr>
          <p:nvPr>
            <p:ph type="ftr" sz="quarter" idx="3"/>
          </p:nvPr>
        </p:nvSpPr>
        <p:spPr>
          <a:xfrm>
            <a:off x="1571625" y="6419850"/>
            <a:ext cx="4746625" cy="365125"/>
          </a:xfrm>
          <a:prstGeom prst="rect">
            <a:avLst/>
          </a:prstGeom>
        </p:spPr>
        <p:txBody>
          <a:bodyPr vert="horz" lIns="91440" tIns="45720" rIns="91440" bIns="45720" rtlCol="0" anchor="ctr"/>
          <a:lstStyle>
            <a:lvl1pPr algn="l">
              <a:defRPr sz="1200">
                <a:solidFill>
                  <a:schemeClr val="bg1"/>
                </a:solidFill>
                <a:latin typeface="Times New Roman"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318250" y="64198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FFFFFF"/>
                </a:solidFill>
                <a:ea typeface="ＭＳ Ｐゴシック" charset="-128"/>
              </a:defRPr>
            </a:lvl1pPr>
          </a:lstStyle>
          <a:p>
            <a:pPr>
              <a:defRPr/>
            </a:pPr>
            <a:fld id="{9A3A41E4-363D-434E-844C-18EA308CC6F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43" r:id="rId1"/>
    <p:sldLayoutId id="2147484144" r:id="rId2"/>
    <p:sldLayoutId id="2147484145" r:id="rId3"/>
    <p:sldLayoutId id="2147484146" r:id="rId4"/>
    <p:sldLayoutId id="2147484147" r:id="rId5"/>
    <p:sldLayoutId id="2147484148" r:id="rId6"/>
    <p:sldLayoutId id="2147484149" r:id="rId7"/>
    <p:sldLayoutId id="2147484150" r:id="rId8"/>
    <p:sldLayoutId id="2147484151" r:id="rId9"/>
    <p:sldLayoutId id="2147484152" r:id="rId10"/>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290638"/>
            <a:ext cx="78486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_tradnl" dirty="0" err="1" smtClean="0"/>
              <a:t>Contents</a:t>
            </a:r>
            <a:r>
              <a:rPr lang="es-ES_tradnl" dirty="0" smtClean="0"/>
              <a:t> of </a:t>
            </a:r>
            <a:r>
              <a:rPr lang="es-ES_tradnl" dirty="0" err="1" smtClean="0"/>
              <a:t>the</a:t>
            </a:r>
            <a:r>
              <a:rPr lang="es-ES_tradnl" dirty="0" smtClean="0"/>
              <a:t> </a:t>
            </a:r>
            <a:r>
              <a:rPr lang="es-ES_tradnl" dirty="0" err="1" smtClean="0"/>
              <a:t>document</a:t>
            </a:r>
            <a:endParaRPr lang="es-ES" dirty="0" smtClean="0"/>
          </a:p>
        </p:txBody>
      </p:sp>
      <p:sp>
        <p:nvSpPr>
          <p:cNvPr id="1031" name="Rectangle 7"/>
          <p:cNvSpPr>
            <a:spLocks noGrp="1" noChangeArrowheads="1"/>
          </p:cNvSpPr>
          <p:nvPr>
            <p:ph type="sldNum" sz="quarter" idx="4"/>
          </p:nvPr>
        </p:nvSpPr>
        <p:spPr bwMode="auto">
          <a:xfrm>
            <a:off x="8316913" y="6324600"/>
            <a:ext cx="5222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3D4E84"/>
                </a:solidFill>
                <a:latin typeface="Arial" pitchFamily="34" charset="0"/>
                <a:ea typeface="ＭＳ Ｐゴシック" charset="-128"/>
              </a:defRPr>
            </a:lvl1pPr>
          </a:lstStyle>
          <a:p>
            <a:pPr>
              <a:defRPr/>
            </a:pPr>
            <a:fld id="{F46F2790-EA9C-4C2A-8E83-0903C185D934}" type="slidenum">
              <a:rPr lang="en-US"/>
              <a:pPr>
                <a:defRPr/>
              </a:pPr>
              <a:t>‹#›</a:t>
            </a:fld>
            <a:endParaRPr lang="en-US"/>
          </a:p>
        </p:txBody>
      </p:sp>
      <p:sp>
        <p:nvSpPr>
          <p:cNvPr id="3076" name="Rectangle 9"/>
          <p:cNvSpPr>
            <a:spLocks noGrp="1" noChangeArrowheads="1"/>
          </p:cNvSpPr>
          <p:nvPr>
            <p:ph type="body" idx="1"/>
          </p:nvPr>
        </p:nvSpPr>
        <p:spPr bwMode="auto">
          <a:xfrm>
            <a:off x="533400" y="2438400"/>
            <a:ext cx="77724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Click here to edit the text or change the model</a:t>
            </a:r>
          </a:p>
          <a:p>
            <a:pPr lvl="1"/>
            <a:r>
              <a:rPr lang="es-ES" smtClean="0"/>
              <a:t>Level 2</a:t>
            </a:r>
          </a:p>
          <a:p>
            <a:pPr lvl="2"/>
            <a:r>
              <a:rPr lang="es-ES" smtClean="0"/>
              <a:t>Level 3</a:t>
            </a:r>
          </a:p>
          <a:p>
            <a:pPr lvl="3"/>
            <a:r>
              <a:rPr lang="es-ES" smtClean="0"/>
              <a:t>Level 4</a:t>
            </a:r>
          </a:p>
          <a:p>
            <a:pPr lvl="4"/>
            <a:r>
              <a:rPr lang="es-ES" smtClean="0"/>
              <a:t>Level 5</a:t>
            </a:r>
          </a:p>
          <a:p>
            <a:pPr lvl="4"/>
            <a:endParaRPr lang="es-ES" smtClean="0"/>
          </a:p>
        </p:txBody>
      </p:sp>
      <p:cxnSp>
        <p:nvCxnSpPr>
          <p:cNvPr id="3077" name="AutoShape 12"/>
          <p:cNvCxnSpPr>
            <a:cxnSpLocks noChangeShapeType="1"/>
          </p:cNvCxnSpPr>
          <p:nvPr/>
        </p:nvCxnSpPr>
        <p:spPr bwMode="auto">
          <a:xfrm flipV="1">
            <a:off x="488950" y="914400"/>
            <a:ext cx="882650" cy="152400"/>
          </a:xfrm>
          <a:prstGeom prst="straightConnector1">
            <a:avLst/>
          </a:prstGeom>
          <a:noFill/>
          <a:ln w="9525">
            <a:noFill/>
            <a:round/>
            <a:headEnd/>
            <a:tailEnd/>
          </a:ln>
        </p:spPr>
      </p:cxnSp>
      <p:sp>
        <p:nvSpPr>
          <p:cNvPr id="1038" name="Line 14"/>
          <p:cNvSpPr>
            <a:spLocks noChangeShapeType="1"/>
          </p:cNvSpPr>
          <p:nvPr/>
        </p:nvSpPr>
        <p:spPr bwMode="auto">
          <a:xfrm>
            <a:off x="533400" y="5867400"/>
            <a:ext cx="8229600" cy="0"/>
          </a:xfrm>
          <a:prstGeom prst="line">
            <a:avLst/>
          </a:prstGeom>
          <a:noFill/>
          <a:ln w="9525">
            <a:noFill/>
            <a:round/>
            <a:headEnd/>
            <a:tailEnd/>
          </a:ln>
          <a:effectLst/>
        </p:spPr>
        <p:txBody>
          <a:bodyPr anchor="ctr"/>
          <a:lstStyle/>
          <a:p>
            <a:pPr algn="ctr">
              <a:defRPr/>
            </a:pPr>
            <a:endParaRPr lang="es-ES">
              <a:effectLst>
                <a:outerShdw blurRad="38100" dist="38100" dir="2700000" algn="tl">
                  <a:srgbClr val="000000">
                    <a:alpha val="43137"/>
                  </a:srgbClr>
                </a:outerShdw>
              </a:effectLst>
              <a:ea typeface="+mn-ea"/>
            </a:endParaRPr>
          </a:p>
        </p:txBody>
      </p:sp>
      <p:sp>
        <p:nvSpPr>
          <p:cNvPr id="1040" name="Line 16"/>
          <p:cNvSpPr>
            <a:spLocks noChangeShapeType="1"/>
          </p:cNvSpPr>
          <p:nvPr/>
        </p:nvSpPr>
        <p:spPr bwMode="auto">
          <a:xfrm flipV="1">
            <a:off x="533400" y="2209800"/>
            <a:ext cx="7848600" cy="76200"/>
          </a:xfrm>
          <a:prstGeom prst="line">
            <a:avLst/>
          </a:prstGeom>
          <a:noFill/>
          <a:ln w="9525">
            <a:noFill/>
            <a:round/>
            <a:headEnd/>
            <a:tailEnd/>
          </a:ln>
          <a:effectLst/>
        </p:spPr>
        <p:txBody>
          <a:bodyPr anchor="ctr"/>
          <a:lstStyle/>
          <a:p>
            <a:pPr algn="ctr">
              <a:defRPr/>
            </a:pPr>
            <a:endParaRPr lang="es-ES">
              <a:effectLst>
                <a:outerShdw blurRad="38100" dist="38100" dir="2700000" algn="tl">
                  <a:srgbClr val="000000">
                    <a:alpha val="43137"/>
                  </a:srgbClr>
                </a:outerShdw>
              </a:effectLst>
              <a:ea typeface="+mn-ea"/>
            </a:endParaRPr>
          </a:p>
        </p:txBody>
      </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 id="2147484164" r:id="rId12"/>
    <p:sldLayoutId id="2147484165" r:id="rId13"/>
    <p:sldLayoutId id="2147484166" r:id="rId14"/>
  </p:sldLayoutIdLst>
  <p:hf hdr="0" ftr="0" dt="0"/>
  <p:txStyles>
    <p:titleStyle>
      <a:lvl1pPr algn="ctr" rtl="0" eaLnBrk="0" fontAlgn="base" hangingPunct="0">
        <a:spcBef>
          <a:spcPct val="0"/>
        </a:spcBef>
        <a:spcAft>
          <a:spcPct val="0"/>
        </a:spcAft>
        <a:defRPr sz="2400" b="1">
          <a:ln w="19050">
            <a:noFill/>
            <a:prstDash val="solid"/>
          </a:ln>
          <a:solidFill>
            <a:srgbClr val="172B61"/>
          </a:solidFill>
          <a:effectLst>
            <a:outerShdw blurRad="50000" dist="50800" dir="7500000" algn="tl">
              <a:srgbClr val="000000">
                <a:shade val="5000"/>
                <a:alpha val="35000"/>
              </a:srgbClr>
            </a:outerShdw>
          </a:effectLst>
          <a:latin typeface="+mj-lt"/>
          <a:ea typeface="ＭＳ Ｐゴシック" charset="0"/>
          <a:cs typeface="ＭＳ Ｐゴシック" charset="0"/>
        </a:defRPr>
      </a:lvl1pPr>
      <a:lvl2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5pPr>
      <a:lvl6pPr marL="4572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6pPr>
      <a:lvl7pPr marL="9144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7pPr>
      <a:lvl8pPr marL="13716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8pPr>
      <a:lvl9pPr marL="18288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9pPr>
    </p:titleStyle>
    <p:bodyStyle>
      <a:lvl1pPr marL="342900" indent="-342900" algn="l" rtl="0" eaLnBrk="0" fontAlgn="base" hangingPunct="0">
        <a:spcBef>
          <a:spcPct val="20000"/>
        </a:spcBef>
        <a:spcAft>
          <a:spcPct val="0"/>
        </a:spcAft>
        <a:buClr>
          <a:srgbClr val="000066"/>
        </a:buClr>
        <a:buChar char="•"/>
        <a:defRPr sz="2000">
          <a:solidFill>
            <a:srgbClr val="3D4E84"/>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0066"/>
        </a:buClr>
        <a:buChar char="–"/>
        <a:defRPr>
          <a:solidFill>
            <a:srgbClr val="3D4E84"/>
          </a:solidFill>
          <a:latin typeface="+mn-lt"/>
          <a:ea typeface="ＭＳ Ｐゴシック" charset="0"/>
        </a:defRPr>
      </a:lvl2pPr>
      <a:lvl3pPr marL="1143000" indent="-228600" algn="l" rtl="0" eaLnBrk="0" fontAlgn="base" hangingPunct="0">
        <a:spcBef>
          <a:spcPct val="20000"/>
        </a:spcBef>
        <a:spcAft>
          <a:spcPct val="0"/>
        </a:spcAft>
        <a:buClr>
          <a:srgbClr val="000066"/>
        </a:buClr>
        <a:buChar char="•"/>
        <a:defRPr sz="1600">
          <a:solidFill>
            <a:srgbClr val="3D4E84"/>
          </a:solidFill>
          <a:latin typeface="+mn-lt"/>
          <a:ea typeface="ＭＳ Ｐゴシック" charset="0"/>
        </a:defRPr>
      </a:lvl3pPr>
      <a:lvl4pPr marL="16002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4pPr>
      <a:lvl5pPr marL="20574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5pPr>
      <a:lvl6pPr marL="2514600" indent="-228600" algn="l" rtl="0" eaLnBrk="1" fontAlgn="base" hangingPunct="1">
        <a:spcBef>
          <a:spcPct val="20000"/>
        </a:spcBef>
        <a:spcAft>
          <a:spcPct val="0"/>
        </a:spcAft>
        <a:buClr>
          <a:srgbClr val="000066"/>
        </a:buClr>
        <a:buChar char="»"/>
        <a:defRPr sz="1400">
          <a:solidFill>
            <a:srgbClr val="000066"/>
          </a:solidFill>
          <a:latin typeface="+mn-lt"/>
        </a:defRPr>
      </a:lvl6pPr>
      <a:lvl7pPr marL="2971800" indent="-228600" algn="l" rtl="0" eaLnBrk="1" fontAlgn="base" hangingPunct="1">
        <a:spcBef>
          <a:spcPct val="20000"/>
        </a:spcBef>
        <a:spcAft>
          <a:spcPct val="0"/>
        </a:spcAft>
        <a:buClr>
          <a:srgbClr val="000066"/>
        </a:buClr>
        <a:buChar char="»"/>
        <a:defRPr sz="1400">
          <a:solidFill>
            <a:srgbClr val="000066"/>
          </a:solidFill>
          <a:latin typeface="+mn-lt"/>
        </a:defRPr>
      </a:lvl7pPr>
      <a:lvl8pPr marL="3429000" indent="-228600" algn="l" rtl="0" eaLnBrk="1" fontAlgn="base" hangingPunct="1">
        <a:spcBef>
          <a:spcPct val="20000"/>
        </a:spcBef>
        <a:spcAft>
          <a:spcPct val="0"/>
        </a:spcAft>
        <a:buClr>
          <a:srgbClr val="000066"/>
        </a:buClr>
        <a:buChar char="»"/>
        <a:defRPr sz="1400">
          <a:solidFill>
            <a:srgbClr val="000066"/>
          </a:solidFill>
          <a:latin typeface="+mn-lt"/>
        </a:defRPr>
      </a:lvl8pPr>
      <a:lvl9pPr marL="3886200" indent="-228600" algn="l" rtl="0" eaLnBrk="1" fontAlgn="base" hangingPunct="1">
        <a:spcBef>
          <a:spcPct val="20000"/>
        </a:spcBef>
        <a:spcAft>
          <a:spcPct val="0"/>
        </a:spcAft>
        <a:buClr>
          <a:srgbClr val="000066"/>
        </a:buClr>
        <a:buChar char="»"/>
        <a:defRPr sz="1400">
          <a:solidFill>
            <a:srgbClr val="000066"/>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tx1"/>
            </a:gs>
            <a:gs pos="100000">
              <a:srgbClr val="FFFFFF"/>
            </a:gs>
          </a:gsLst>
          <a:lin ang="5400000" scaled="1"/>
        </a:gradFill>
        <a:effectLst/>
      </p:bgPr>
    </p:bg>
    <p:spTree>
      <p:nvGrpSpPr>
        <p:cNvPr id="1" name=""/>
        <p:cNvGrpSpPr/>
        <p:nvPr/>
      </p:nvGrpSpPr>
      <p:grpSpPr>
        <a:xfrm>
          <a:off x="0" y="0"/>
          <a:ext cx="0" cy="0"/>
          <a:chOff x="0" y="0"/>
          <a:chExt cx="0" cy="0"/>
        </a:xfrm>
      </p:grpSpPr>
      <p:sp>
        <p:nvSpPr>
          <p:cNvPr id="7" name="7 Serbest Form"/>
          <p:cNvSpPr>
            <a:spLocks/>
          </p:cNvSpPr>
          <p:nvPr/>
        </p:nvSpPr>
        <p:spPr bwMode="auto">
          <a:xfrm>
            <a:off x="4381500" y="-15875"/>
            <a:ext cx="4762500" cy="638175"/>
          </a:xfrm>
          <a:custGeom>
            <a:avLst/>
            <a:gdLst>
              <a:gd name="T0" fmla="*/ 0 w 3000"/>
              <a:gd name="T1" fmla="*/ 0 h 595"/>
              <a:gd name="T2" fmla="*/ 2147483647 w 3000"/>
              <a:gd name="T3" fmla="*/ 2147483647 h 595"/>
              <a:gd name="T4" fmla="*/ 2147483647 w 3000"/>
              <a:gd name="T5" fmla="*/ 2147483647 h 595"/>
              <a:gd name="T6" fmla="*/ 2147483647 w 3000"/>
              <a:gd name="T7" fmla="*/ 2147483647 h 595"/>
              <a:gd name="T8" fmla="*/ 0 w 3000"/>
              <a:gd name="T9" fmla="*/ 0 h 595"/>
              <a:gd name="T10" fmla="*/ 0 60000 65536"/>
              <a:gd name="T11" fmla="*/ 0 60000 65536"/>
              <a:gd name="T12" fmla="*/ 0 60000 65536"/>
              <a:gd name="T13" fmla="*/ 0 60000 65536"/>
              <a:gd name="T14" fmla="*/ 0 60000 65536"/>
              <a:gd name="T15" fmla="*/ 0 w 3000"/>
              <a:gd name="T16" fmla="*/ 0 h 595"/>
              <a:gd name="T17" fmla="*/ 3000 w 3000"/>
              <a:gd name="T18" fmla="*/ 595 h 595"/>
            </a:gdLst>
            <a:ahLst/>
            <a:cxnLst>
              <a:cxn ang="T10">
                <a:pos x="T0" y="T1"/>
              </a:cxn>
              <a:cxn ang="T11">
                <a:pos x="T2" y="T3"/>
              </a:cxn>
              <a:cxn ang="T12">
                <a:pos x="T4" y="T5"/>
              </a:cxn>
              <a:cxn ang="T13">
                <a:pos x="T6" y="T7"/>
              </a:cxn>
              <a:cxn ang="T14">
                <a:pos x="T8" y="T9"/>
              </a:cxn>
            </a:cxnLst>
            <a:rect l="T15" t="T16" r="T17" b="T18"/>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rgbClr val="013A81"/>
              </a:gs>
              <a:gs pos="100000">
                <a:srgbClr val="00AEEB">
                  <a:alpha val="29999"/>
                </a:srgbClr>
              </a:gs>
            </a:gsLst>
            <a:lin ang="5400000" scaled="1"/>
          </a:gradFill>
          <a:ln w="9525" algn="ctr">
            <a:noFill/>
            <a:round/>
            <a:headEnd/>
            <a:tailEnd/>
          </a:ln>
        </p:spPr>
        <p:txBody>
          <a:bodyPr/>
          <a:lstStyle/>
          <a:p>
            <a:pPr>
              <a:defRPr/>
            </a:pPr>
            <a:endParaRPr lang="tr-TR" sz="1600" b="0">
              <a:solidFill>
                <a:srgbClr val="FFFFFF"/>
              </a:solidFill>
              <a:latin typeface="Arial" charset="0"/>
              <a:ea typeface="+mn-ea"/>
            </a:endParaRPr>
          </a:p>
        </p:txBody>
      </p:sp>
      <p:sp>
        <p:nvSpPr>
          <p:cNvPr id="8" name="Freeform 27"/>
          <p:cNvSpPr>
            <a:spLocks/>
          </p:cNvSpPr>
          <p:nvPr/>
        </p:nvSpPr>
        <p:spPr bwMode="auto">
          <a:xfrm>
            <a:off x="-44450" y="-26988"/>
            <a:ext cx="9202738" cy="1257301"/>
          </a:xfrm>
          <a:custGeom>
            <a:avLst/>
            <a:gdLst>
              <a:gd name="T0" fmla="*/ 0 w 5797"/>
              <a:gd name="T1" fmla="*/ 0 h 792"/>
              <a:gd name="T2" fmla="*/ 2147483647 w 5797"/>
              <a:gd name="T3" fmla="*/ 0 h 792"/>
              <a:gd name="T4" fmla="*/ 2147483647 w 5797"/>
              <a:gd name="T5" fmla="*/ 2147483647 h 792"/>
              <a:gd name="T6" fmla="*/ 2147483647 w 5797"/>
              <a:gd name="T7" fmla="*/ 2147483647 h 792"/>
              <a:gd name="T8" fmla="*/ 2147483647 w 5797"/>
              <a:gd name="T9" fmla="*/ 2147483647 h 792"/>
              <a:gd name="T10" fmla="*/ 2147483647 w 5797"/>
              <a:gd name="T11" fmla="*/ 2147483647 h 792"/>
              <a:gd name="T12" fmla="*/ 2147483647 w 5797"/>
              <a:gd name="T13" fmla="*/ 2147483647 h 792"/>
              <a:gd name="T14" fmla="*/ 2147483647 w 5797"/>
              <a:gd name="T15" fmla="*/ 2147483647 h 792"/>
              <a:gd name="T16" fmla="*/ 0 w 5797"/>
              <a:gd name="T17" fmla="*/ 0 h 7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97" h="792">
                <a:moveTo>
                  <a:pt x="0" y="0"/>
                </a:moveTo>
                <a:cubicBezTo>
                  <a:pt x="0" y="0"/>
                  <a:pt x="1216" y="0"/>
                  <a:pt x="2433" y="0"/>
                </a:cubicBezTo>
                <a:cubicBezTo>
                  <a:pt x="3072" y="166"/>
                  <a:pt x="3394" y="249"/>
                  <a:pt x="3791" y="315"/>
                </a:cubicBezTo>
                <a:cubicBezTo>
                  <a:pt x="4188" y="381"/>
                  <a:pt x="4480" y="411"/>
                  <a:pt x="4814" y="396"/>
                </a:cubicBezTo>
                <a:cubicBezTo>
                  <a:pt x="5148" y="381"/>
                  <a:pt x="5532" y="295"/>
                  <a:pt x="5797" y="227"/>
                </a:cubicBezTo>
                <a:cubicBezTo>
                  <a:pt x="5797" y="413"/>
                  <a:pt x="5797" y="600"/>
                  <a:pt x="5797" y="600"/>
                </a:cubicBezTo>
                <a:cubicBezTo>
                  <a:pt x="5260" y="615"/>
                  <a:pt x="3540" y="286"/>
                  <a:pt x="2575" y="318"/>
                </a:cubicBezTo>
                <a:cubicBezTo>
                  <a:pt x="1610" y="350"/>
                  <a:pt x="369" y="613"/>
                  <a:pt x="7" y="792"/>
                </a:cubicBezTo>
                <a:cubicBezTo>
                  <a:pt x="7" y="497"/>
                  <a:pt x="0" y="0"/>
                  <a:pt x="0" y="0"/>
                </a:cubicBezTo>
                <a:close/>
              </a:path>
            </a:pathLst>
          </a:custGeom>
          <a:gradFill rotWithShape="1">
            <a:gsLst>
              <a:gs pos="0">
                <a:srgbClr val="013A81"/>
              </a:gs>
              <a:gs pos="100000">
                <a:srgbClr val="00AEEB"/>
              </a:gs>
            </a:gsLst>
            <a:lin ang="0" scaled="1"/>
          </a:gradFill>
          <a:ln w="9525">
            <a:noFill/>
            <a:round/>
            <a:headEnd/>
            <a:tailEnd/>
          </a:ln>
        </p:spPr>
        <p:txBody>
          <a:bodyPr/>
          <a:lstStyle/>
          <a:p>
            <a:pPr>
              <a:defRPr/>
            </a:pPr>
            <a:endParaRPr lang="tr-TR" sz="1600" b="0">
              <a:solidFill>
                <a:srgbClr val="FFFFFF"/>
              </a:solidFill>
              <a:latin typeface="Arial" charset="0"/>
              <a:ea typeface="+mn-ea"/>
            </a:endParaRPr>
          </a:p>
        </p:txBody>
      </p:sp>
      <p:pic>
        <p:nvPicPr>
          <p:cNvPr id="9220" name="12 Serbest Form"/>
          <p:cNvPicPr>
            <a:picLocks noChangeArrowheads="1"/>
          </p:cNvPicPr>
          <p:nvPr/>
        </p:nvPicPr>
        <p:blipFill>
          <a:blip r:embed="rId15" cstate="print"/>
          <a:srcRect/>
          <a:stretch>
            <a:fillRect/>
          </a:stretch>
        </p:blipFill>
        <p:spPr bwMode="auto">
          <a:xfrm>
            <a:off x="-14288" y="28575"/>
            <a:ext cx="9156701" cy="912813"/>
          </a:xfrm>
          <a:prstGeom prst="rect">
            <a:avLst/>
          </a:prstGeom>
          <a:noFill/>
          <a:ln w="9525">
            <a:noFill/>
            <a:miter lim="800000"/>
            <a:headEnd/>
            <a:tailEnd/>
          </a:ln>
        </p:spPr>
      </p:pic>
      <p:pic>
        <p:nvPicPr>
          <p:cNvPr id="9221" name="11 Serbest Form"/>
          <p:cNvPicPr>
            <a:picLocks noChangeArrowheads="1"/>
          </p:cNvPicPr>
          <p:nvPr/>
        </p:nvPicPr>
        <p:blipFill>
          <a:blip r:embed="rId16" cstate="print"/>
          <a:srcRect/>
          <a:stretch>
            <a:fillRect/>
          </a:stretch>
        </p:blipFill>
        <p:spPr bwMode="auto">
          <a:xfrm>
            <a:off x="-7938" y="-14288"/>
            <a:ext cx="9137651" cy="1046163"/>
          </a:xfrm>
          <a:prstGeom prst="rect">
            <a:avLst/>
          </a:prstGeom>
          <a:noFill/>
          <a:ln w="9525">
            <a:noFill/>
            <a:miter lim="800000"/>
            <a:headEnd/>
            <a:tailEnd/>
          </a:ln>
        </p:spPr>
      </p:pic>
      <p:pic>
        <p:nvPicPr>
          <p:cNvPr id="9222" name="Picture 24" descr="logo2"/>
          <p:cNvPicPr>
            <a:picLocks noChangeAspect="1" noChangeArrowheads="1"/>
          </p:cNvPicPr>
          <p:nvPr/>
        </p:nvPicPr>
        <p:blipFill>
          <a:blip r:embed="rId17" cstate="print"/>
          <a:srcRect/>
          <a:stretch>
            <a:fillRect/>
          </a:stretch>
        </p:blipFill>
        <p:spPr bwMode="auto">
          <a:xfrm>
            <a:off x="107950" y="115888"/>
            <a:ext cx="1368425" cy="641350"/>
          </a:xfrm>
          <a:prstGeom prst="rect">
            <a:avLst/>
          </a:prstGeom>
          <a:noFill/>
          <a:ln w="9525">
            <a:noFill/>
            <a:miter lim="800000"/>
            <a:headEnd/>
            <a:tailEnd/>
          </a:ln>
        </p:spPr>
      </p:pic>
      <p:sp>
        <p:nvSpPr>
          <p:cNvPr id="9223"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tr-TR" smtClean="0"/>
              <a:t>Asıl başlık stili için tıklatın</a:t>
            </a:r>
            <a:endParaRPr lang="en-US" smtClean="0"/>
          </a:p>
        </p:txBody>
      </p:sp>
      <p:sp>
        <p:nvSpPr>
          <p:cNvPr id="9224"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2" name="3 Veri Yer Tutucusu"/>
          <p:cNvSpPr>
            <a:spLocks noGrp="1"/>
          </p:cNvSpPr>
          <p:nvPr>
            <p:ph type="dt" sz="half" idx="2"/>
          </p:nvPr>
        </p:nvSpPr>
        <p:spPr>
          <a:xfrm>
            <a:off x="457200" y="6356350"/>
            <a:ext cx="2133600" cy="365125"/>
          </a:xfrm>
          <a:prstGeom prst="rect">
            <a:avLst/>
          </a:prstGeom>
        </p:spPr>
        <p:txBody>
          <a:bodyPr vert="horz" lIns="0" tIns="0" rIns="0" bIns="0" anchor="b"/>
          <a:lstStyle>
            <a:lvl1pPr fontAlgn="auto">
              <a:spcBef>
                <a:spcPts val="0"/>
              </a:spcBef>
              <a:spcAft>
                <a:spcPts val="0"/>
              </a:spcAft>
              <a:defRPr sz="1200">
                <a:solidFill>
                  <a:schemeClr val="tx2">
                    <a:shade val="90000"/>
                  </a:schemeClr>
                </a:solidFill>
                <a:latin typeface="+mn-lt"/>
                <a:cs typeface="+mn-cs"/>
              </a:defRPr>
            </a:lvl1pPr>
          </a:lstStyle>
          <a:p>
            <a:pPr>
              <a:defRPr/>
            </a:pPr>
            <a:endParaRPr lang="tr-TR" b="0">
              <a:solidFill>
                <a:srgbClr val="DEDEDE">
                  <a:shade val="90000"/>
                </a:srgbClr>
              </a:solidFill>
              <a:ea typeface="+mn-ea"/>
            </a:endParaRPr>
          </a:p>
        </p:txBody>
      </p:sp>
      <p:sp>
        <p:nvSpPr>
          <p:cNvPr id="13" name="4 Altbilgi Yer Tutucusu"/>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D4D4D4"/>
                </a:solidFill>
                <a:latin typeface="+mn-lt"/>
              </a:defRPr>
            </a:lvl1pPr>
          </a:lstStyle>
          <a:p>
            <a:pPr>
              <a:defRPr/>
            </a:pPr>
            <a:endParaRPr lang="tr-TR" b="0">
              <a:ea typeface="+mn-ea"/>
            </a:endParaRPr>
          </a:p>
        </p:txBody>
      </p:sp>
      <p:sp>
        <p:nvSpPr>
          <p:cNvPr id="17" name="5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fontAlgn="auto">
              <a:spcBef>
                <a:spcPts val="0"/>
              </a:spcBef>
              <a:spcAft>
                <a:spcPts val="0"/>
              </a:spcAft>
              <a:defRPr sz="1200">
                <a:solidFill>
                  <a:schemeClr val="tx2">
                    <a:shade val="90000"/>
                  </a:schemeClr>
                </a:solidFill>
                <a:latin typeface="+mn-lt"/>
                <a:cs typeface="+mn-cs"/>
              </a:defRPr>
            </a:lvl1pPr>
          </a:lstStyle>
          <a:p>
            <a:pPr>
              <a:defRPr/>
            </a:pPr>
            <a:fld id="{0AA2E15F-CAB9-4D72-9998-B5FA27203175}" type="slidenum">
              <a:rPr lang="tr-TR" b="0">
                <a:solidFill>
                  <a:srgbClr val="DEDEDE">
                    <a:shade val="90000"/>
                  </a:srgbClr>
                </a:solidFill>
                <a:ea typeface="+mn-ea"/>
              </a:rPr>
              <a:pPr>
                <a:defRPr/>
              </a:pPr>
              <a:t>‹#›</a:t>
            </a:fld>
            <a:endParaRPr lang="tr-TR" b="0">
              <a:solidFill>
                <a:srgbClr val="DEDEDE">
                  <a:shade val="90000"/>
                </a:srgbClr>
              </a:solidFill>
              <a:ea typeface="+mn-ea"/>
            </a:endParaRPr>
          </a:p>
        </p:txBody>
      </p:sp>
    </p:spTree>
    <p:extLst>
      <p:ext uri="{BB962C8B-B14F-4D97-AF65-F5344CB8AC3E}">
        <p14:creationId xmlns:p14="http://schemas.microsoft.com/office/powerpoint/2010/main" val="4020626264"/>
      </p:ext>
    </p:extLst>
  </p:cSld>
  <p:clrMap bg1="dk2" tx1="lt1" bg2="dk1" tx2="lt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 id="2147484198" r:id="rId12"/>
    <p:sldLayoutId id="2147484199" r:id="rId13"/>
  </p:sldLayoutIdLst>
  <p:hf hdr="0" ftr="0" dt="0"/>
  <p:txStyles>
    <p:titleStyle>
      <a:lvl1pPr algn="ctr" rtl="0" eaLnBrk="0" fontAlgn="base" hangingPunct="0">
        <a:spcBef>
          <a:spcPct val="0"/>
        </a:spcBef>
        <a:spcAft>
          <a:spcPct val="0"/>
        </a:spcAft>
        <a:defRPr sz="3600" b="1">
          <a:solidFill>
            <a:srgbClr val="00AEEB"/>
          </a:solidFill>
          <a:latin typeface="+mj-lt"/>
          <a:ea typeface="+mj-ea"/>
          <a:cs typeface="+mj-cs"/>
        </a:defRPr>
      </a:lvl1pPr>
      <a:lvl2pPr algn="ctr" rtl="0" eaLnBrk="0" fontAlgn="base" hangingPunct="0">
        <a:spcBef>
          <a:spcPct val="0"/>
        </a:spcBef>
        <a:spcAft>
          <a:spcPct val="0"/>
        </a:spcAft>
        <a:defRPr sz="3600" b="1">
          <a:solidFill>
            <a:srgbClr val="00AEEB"/>
          </a:solidFill>
          <a:latin typeface="Arial" charset="0"/>
        </a:defRPr>
      </a:lvl2pPr>
      <a:lvl3pPr algn="ctr" rtl="0" eaLnBrk="0" fontAlgn="base" hangingPunct="0">
        <a:spcBef>
          <a:spcPct val="0"/>
        </a:spcBef>
        <a:spcAft>
          <a:spcPct val="0"/>
        </a:spcAft>
        <a:defRPr sz="3600" b="1">
          <a:solidFill>
            <a:srgbClr val="00AEEB"/>
          </a:solidFill>
          <a:latin typeface="Arial" charset="0"/>
        </a:defRPr>
      </a:lvl3pPr>
      <a:lvl4pPr algn="ctr" rtl="0" eaLnBrk="0" fontAlgn="base" hangingPunct="0">
        <a:spcBef>
          <a:spcPct val="0"/>
        </a:spcBef>
        <a:spcAft>
          <a:spcPct val="0"/>
        </a:spcAft>
        <a:defRPr sz="3600" b="1">
          <a:solidFill>
            <a:srgbClr val="00AEEB"/>
          </a:solidFill>
          <a:latin typeface="Arial" charset="0"/>
        </a:defRPr>
      </a:lvl4pPr>
      <a:lvl5pPr algn="ctr" rtl="0" eaLnBrk="0" fontAlgn="base" hangingPunct="0">
        <a:spcBef>
          <a:spcPct val="0"/>
        </a:spcBef>
        <a:spcAft>
          <a:spcPct val="0"/>
        </a:spcAft>
        <a:defRPr sz="3600" b="1">
          <a:solidFill>
            <a:srgbClr val="00AEEB"/>
          </a:solidFill>
          <a:latin typeface="Arial" charset="0"/>
        </a:defRPr>
      </a:lvl5pPr>
      <a:lvl6pPr marL="457200" algn="ctr" rtl="0" eaLnBrk="1" fontAlgn="base" hangingPunct="1">
        <a:spcBef>
          <a:spcPct val="0"/>
        </a:spcBef>
        <a:spcAft>
          <a:spcPct val="0"/>
        </a:spcAft>
        <a:defRPr sz="3600" b="1">
          <a:solidFill>
            <a:srgbClr val="00AEEB"/>
          </a:solidFill>
          <a:latin typeface="Arial" charset="0"/>
        </a:defRPr>
      </a:lvl6pPr>
      <a:lvl7pPr marL="914400" algn="ctr" rtl="0" eaLnBrk="1" fontAlgn="base" hangingPunct="1">
        <a:spcBef>
          <a:spcPct val="0"/>
        </a:spcBef>
        <a:spcAft>
          <a:spcPct val="0"/>
        </a:spcAft>
        <a:defRPr sz="3600" b="1">
          <a:solidFill>
            <a:srgbClr val="00AEEB"/>
          </a:solidFill>
          <a:latin typeface="Arial" charset="0"/>
        </a:defRPr>
      </a:lvl7pPr>
      <a:lvl8pPr marL="1371600" algn="ctr" rtl="0" eaLnBrk="1" fontAlgn="base" hangingPunct="1">
        <a:spcBef>
          <a:spcPct val="0"/>
        </a:spcBef>
        <a:spcAft>
          <a:spcPct val="0"/>
        </a:spcAft>
        <a:defRPr sz="3600" b="1">
          <a:solidFill>
            <a:srgbClr val="00AEEB"/>
          </a:solidFill>
          <a:latin typeface="Arial" charset="0"/>
        </a:defRPr>
      </a:lvl8pPr>
      <a:lvl9pPr marL="1828800" algn="ctr" rtl="0" eaLnBrk="1" fontAlgn="base" hangingPunct="1">
        <a:spcBef>
          <a:spcPct val="0"/>
        </a:spcBef>
        <a:spcAft>
          <a:spcPct val="0"/>
        </a:spcAft>
        <a:defRPr sz="3600" b="1">
          <a:solidFill>
            <a:srgbClr val="00AEEB"/>
          </a:solidFill>
          <a:latin typeface="Arial" charset="0"/>
        </a:defRPr>
      </a:lvl9pPr>
    </p:titleStyle>
    <p:bodyStyle>
      <a:lvl1pPr marL="273050" indent="-273050" algn="l" rtl="0" eaLnBrk="0" fontAlgn="base" hangingPunct="0">
        <a:spcBef>
          <a:spcPct val="20000"/>
        </a:spcBef>
        <a:spcAft>
          <a:spcPct val="0"/>
        </a:spcAft>
        <a:buClr>
          <a:srgbClr val="013A81"/>
        </a:buClr>
        <a:buSzPct val="95000"/>
        <a:buFont typeface="Wingdings 2" pitchFamily="18" charset="2"/>
        <a:buChar char=""/>
        <a:defRPr sz="2600">
          <a:solidFill>
            <a:srgbClr val="013A81"/>
          </a:solidFill>
          <a:latin typeface="+mn-lt"/>
          <a:ea typeface="+mn-ea"/>
          <a:cs typeface="+mn-cs"/>
        </a:defRPr>
      </a:lvl1pPr>
      <a:lvl2pPr marL="639763" indent="-246063" algn="l" rtl="0" eaLnBrk="0" fontAlgn="base" hangingPunct="0">
        <a:spcBef>
          <a:spcPct val="20000"/>
        </a:spcBef>
        <a:spcAft>
          <a:spcPct val="0"/>
        </a:spcAft>
        <a:buClr>
          <a:srgbClr val="00AEEB"/>
        </a:buClr>
        <a:buFont typeface="Wingdings 2" pitchFamily="18" charset="2"/>
        <a:buChar char=""/>
        <a:defRPr sz="2400">
          <a:solidFill>
            <a:srgbClr val="013A81"/>
          </a:solidFill>
          <a:latin typeface="+mn-lt"/>
        </a:defRPr>
      </a:lvl2pPr>
      <a:lvl3pPr marL="914400" indent="-246063" algn="l" rtl="0" eaLnBrk="0" fontAlgn="base" hangingPunct="0">
        <a:spcBef>
          <a:spcPct val="20000"/>
        </a:spcBef>
        <a:spcAft>
          <a:spcPct val="0"/>
        </a:spcAft>
        <a:buClr>
          <a:srgbClr val="00AEEB"/>
        </a:buClr>
        <a:buFont typeface="Wingdings 2" pitchFamily="18" charset="2"/>
        <a:buChar char=""/>
        <a:defRPr sz="2100">
          <a:solidFill>
            <a:srgbClr val="013A81"/>
          </a:solidFill>
          <a:latin typeface="+mn-lt"/>
        </a:defRPr>
      </a:lvl3pPr>
      <a:lvl4pPr marL="1187450" indent="-209550" algn="l" rtl="0" eaLnBrk="0" fontAlgn="base" hangingPunct="0">
        <a:spcBef>
          <a:spcPct val="20000"/>
        </a:spcBef>
        <a:spcAft>
          <a:spcPct val="0"/>
        </a:spcAft>
        <a:buClr>
          <a:srgbClr val="00AEEB"/>
        </a:buClr>
        <a:buFont typeface="Wingdings 2" pitchFamily="18" charset="2"/>
        <a:buChar char=""/>
        <a:defRPr sz="2000">
          <a:solidFill>
            <a:srgbClr val="013A81"/>
          </a:solidFill>
          <a:latin typeface="+mn-lt"/>
        </a:defRPr>
      </a:lvl4pPr>
      <a:lvl5pPr marL="1462088" indent="-209550" algn="l" rtl="0" eaLnBrk="0" fontAlgn="base" hangingPunct="0">
        <a:spcBef>
          <a:spcPct val="20000"/>
        </a:spcBef>
        <a:spcAft>
          <a:spcPct val="0"/>
        </a:spcAft>
        <a:buClr>
          <a:srgbClr val="00AEEB"/>
        </a:buClr>
        <a:buFont typeface="Wingdings 2" pitchFamily="18" charset="2"/>
        <a:buChar char=""/>
        <a:defRPr sz="2000">
          <a:solidFill>
            <a:srgbClr val="013A81"/>
          </a:solidFill>
          <a:latin typeface="+mn-lt"/>
        </a:defRPr>
      </a:lvl5pPr>
      <a:lvl6pPr marL="1919288" indent="-209550" algn="l" rtl="0" eaLnBrk="1" fontAlgn="base" hangingPunct="1">
        <a:spcBef>
          <a:spcPct val="20000"/>
        </a:spcBef>
        <a:spcAft>
          <a:spcPct val="0"/>
        </a:spcAft>
        <a:buClr>
          <a:srgbClr val="00AEEB"/>
        </a:buClr>
        <a:buFont typeface="Wingdings 2" pitchFamily="18" charset="2"/>
        <a:buChar char=""/>
        <a:defRPr sz="2000">
          <a:solidFill>
            <a:srgbClr val="013A81"/>
          </a:solidFill>
          <a:latin typeface="+mn-lt"/>
        </a:defRPr>
      </a:lvl6pPr>
      <a:lvl7pPr marL="2376488" indent="-209550" algn="l" rtl="0" eaLnBrk="1" fontAlgn="base" hangingPunct="1">
        <a:spcBef>
          <a:spcPct val="20000"/>
        </a:spcBef>
        <a:spcAft>
          <a:spcPct val="0"/>
        </a:spcAft>
        <a:buClr>
          <a:srgbClr val="00AEEB"/>
        </a:buClr>
        <a:buFont typeface="Wingdings 2" pitchFamily="18" charset="2"/>
        <a:buChar char=""/>
        <a:defRPr sz="2000">
          <a:solidFill>
            <a:srgbClr val="013A81"/>
          </a:solidFill>
          <a:latin typeface="+mn-lt"/>
        </a:defRPr>
      </a:lvl7pPr>
      <a:lvl8pPr marL="2833688" indent="-209550" algn="l" rtl="0" eaLnBrk="1" fontAlgn="base" hangingPunct="1">
        <a:spcBef>
          <a:spcPct val="20000"/>
        </a:spcBef>
        <a:spcAft>
          <a:spcPct val="0"/>
        </a:spcAft>
        <a:buClr>
          <a:srgbClr val="00AEEB"/>
        </a:buClr>
        <a:buFont typeface="Wingdings 2" pitchFamily="18" charset="2"/>
        <a:buChar char=""/>
        <a:defRPr sz="2000">
          <a:solidFill>
            <a:srgbClr val="013A81"/>
          </a:solidFill>
          <a:latin typeface="+mn-lt"/>
        </a:defRPr>
      </a:lvl8pPr>
      <a:lvl9pPr marL="3290888" indent="-209550" algn="l" rtl="0" eaLnBrk="1" fontAlgn="base" hangingPunct="1">
        <a:spcBef>
          <a:spcPct val="20000"/>
        </a:spcBef>
        <a:spcAft>
          <a:spcPct val="0"/>
        </a:spcAft>
        <a:buClr>
          <a:srgbClr val="00AEEB"/>
        </a:buClr>
        <a:buFont typeface="Wingdings 2" pitchFamily="18" charset="2"/>
        <a:buChar char=""/>
        <a:defRPr sz="2000">
          <a:solidFill>
            <a:srgbClr val="013A8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290638"/>
            <a:ext cx="78486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_tradnl" dirty="0" err="1" smtClean="0"/>
              <a:t>Contents</a:t>
            </a:r>
            <a:r>
              <a:rPr lang="es-ES_tradnl" dirty="0" smtClean="0"/>
              <a:t> of </a:t>
            </a:r>
            <a:r>
              <a:rPr lang="es-ES_tradnl" dirty="0" err="1" smtClean="0"/>
              <a:t>the</a:t>
            </a:r>
            <a:r>
              <a:rPr lang="es-ES_tradnl" dirty="0" smtClean="0"/>
              <a:t> </a:t>
            </a:r>
            <a:r>
              <a:rPr lang="es-ES_tradnl" dirty="0" err="1" smtClean="0"/>
              <a:t>document</a:t>
            </a:r>
            <a:endParaRPr lang="es-ES" dirty="0" smtClean="0"/>
          </a:p>
        </p:txBody>
      </p:sp>
      <p:sp>
        <p:nvSpPr>
          <p:cNvPr id="1031" name="Rectangle 7"/>
          <p:cNvSpPr>
            <a:spLocks noGrp="1" noChangeArrowheads="1"/>
          </p:cNvSpPr>
          <p:nvPr>
            <p:ph type="sldNum" sz="quarter" idx="4"/>
          </p:nvPr>
        </p:nvSpPr>
        <p:spPr bwMode="auto">
          <a:xfrm>
            <a:off x="8316913" y="6324600"/>
            <a:ext cx="5222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3D4E84"/>
                </a:solidFill>
                <a:latin typeface="Arial" pitchFamily="34" charset="0"/>
                <a:ea typeface="ＭＳ Ｐゴシック" charset="-128"/>
              </a:defRPr>
            </a:lvl1pPr>
          </a:lstStyle>
          <a:p>
            <a:pPr>
              <a:defRPr/>
            </a:pPr>
            <a:fld id="{F46F2790-EA9C-4C2A-8E83-0903C185D934}" type="slidenum">
              <a:rPr lang="en-US"/>
              <a:pPr>
                <a:defRPr/>
              </a:pPr>
              <a:t>‹#›</a:t>
            </a:fld>
            <a:endParaRPr lang="en-US"/>
          </a:p>
        </p:txBody>
      </p:sp>
      <p:sp>
        <p:nvSpPr>
          <p:cNvPr id="3076" name="Rectangle 9"/>
          <p:cNvSpPr>
            <a:spLocks noGrp="1" noChangeArrowheads="1"/>
          </p:cNvSpPr>
          <p:nvPr>
            <p:ph type="body" idx="1"/>
          </p:nvPr>
        </p:nvSpPr>
        <p:spPr bwMode="auto">
          <a:xfrm>
            <a:off x="533400" y="2438400"/>
            <a:ext cx="77724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Click here to edit the text or change the model</a:t>
            </a:r>
          </a:p>
          <a:p>
            <a:pPr lvl="1"/>
            <a:r>
              <a:rPr lang="es-ES" smtClean="0"/>
              <a:t>Level 2</a:t>
            </a:r>
          </a:p>
          <a:p>
            <a:pPr lvl="2"/>
            <a:r>
              <a:rPr lang="es-ES" smtClean="0"/>
              <a:t>Level 3</a:t>
            </a:r>
          </a:p>
          <a:p>
            <a:pPr lvl="3"/>
            <a:r>
              <a:rPr lang="es-ES" smtClean="0"/>
              <a:t>Level 4</a:t>
            </a:r>
          </a:p>
          <a:p>
            <a:pPr lvl="4"/>
            <a:r>
              <a:rPr lang="es-ES" smtClean="0"/>
              <a:t>Level 5</a:t>
            </a:r>
          </a:p>
          <a:p>
            <a:pPr lvl="4"/>
            <a:endParaRPr lang="es-ES" smtClean="0"/>
          </a:p>
        </p:txBody>
      </p:sp>
      <p:cxnSp>
        <p:nvCxnSpPr>
          <p:cNvPr id="3077" name="AutoShape 12"/>
          <p:cNvCxnSpPr>
            <a:cxnSpLocks noChangeShapeType="1"/>
          </p:cNvCxnSpPr>
          <p:nvPr/>
        </p:nvCxnSpPr>
        <p:spPr bwMode="auto">
          <a:xfrm flipV="1">
            <a:off x="488950" y="914400"/>
            <a:ext cx="882650" cy="152400"/>
          </a:xfrm>
          <a:prstGeom prst="straightConnector1">
            <a:avLst/>
          </a:prstGeom>
          <a:noFill/>
          <a:ln w="9525">
            <a:noFill/>
            <a:round/>
            <a:headEnd/>
            <a:tailEnd/>
          </a:ln>
        </p:spPr>
      </p:cxnSp>
      <p:sp>
        <p:nvSpPr>
          <p:cNvPr id="1038" name="Line 14"/>
          <p:cNvSpPr>
            <a:spLocks noChangeShapeType="1"/>
          </p:cNvSpPr>
          <p:nvPr/>
        </p:nvSpPr>
        <p:spPr bwMode="auto">
          <a:xfrm>
            <a:off x="533400" y="5867400"/>
            <a:ext cx="8229600" cy="0"/>
          </a:xfrm>
          <a:prstGeom prst="line">
            <a:avLst/>
          </a:prstGeom>
          <a:noFill/>
          <a:ln w="9525">
            <a:noFill/>
            <a:round/>
            <a:headEnd/>
            <a:tailEnd/>
          </a:ln>
          <a:effectLst/>
        </p:spPr>
        <p:txBody>
          <a:bodyPr anchor="ctr"/>
          <a:lstStyle/>
          <a:p>
            <a:pPr algn="ctr">
              <a:defRPr/>
            </a:pPr>
            <a:endParaRPr lang="es-ES">
              <a:effectLst>
                <a:outerShdw blurRad="38100" dist="38100" dir="2700000" algn="tl">
                  <a:srgbClr val="000000">
                    <a:alpha val="43137"/>
                  </a:srgbClr>
                </a:outerShdw>
              </a:effectLst>
            </a:endParaRPr>
          </a:p>
        </p:txBody>
      </p:sp>
      <p:sp>
        <p:nvSpPr>
          <p:cNvPr id="1040" name="Line 16"/>
          <p:cNvSpPr>
            <a:spLocks noChangeShapeType="1"/>
          </p:cNvSpPr>
          <p:nvPr/>
        </p:nvSpPr>
        <p:spPr bwMode="auto">
          <a:xfrm flipV="1">
            <a:off x="533400" y="2209800"/>
            <a:ext cx="7848600" cy="76200"/>
          </a:xfrm>
          <a:prstGeom prst="line">
            <a:avLst/>
          </a:prstGeom>
          <a:noFill/>
          <a:ln w="9525">
            <a:noFill/>
            <a:round/>
            <a:headEnd/>
            <a:tailEnd/>
          </a:ln>
          <a:effectLst/>
        </p:spPr>
        <p:txBody>
          <a:bodyPr anchor="ctr"/>
          <a:lstStyle/>
          <a:p>
            <a:pPr algn="ctr">
              <a:defRPr/>
            </a:pPr>
            <a:endParaRPr lang="es-ES">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15888925"/>
      </p:ext>
    </p:extLst>
  </p:cSld>
  <p:clrMap bg1="lt1" tx1="dk1" bg2="lt2" tx2="dk2" accent1="accent1" accent2="accent2" accent3="accent3" accent4="accent4" accent5="accent5" accent6="accent6" hlink="hlink" folHlink="folHlink"/>
  <p:sldLayoutIdLst>
    <p:sldLayoutId id="2147484204" r:id="rId1"/>
    <p:sldLayoutId id="2147484205" r:id="rId2"/>
    <p:sldLayoutId id="2147484206" r:id="rId3"/>
    <p:sldLayoutId id="2147484207" r:id="rId4"/>
    <p:sldLayoutId id="2147484208" r:id="rId5"/>
    <p:sldLayoutId id="2147484209" r:id="rId6"/>
    <p:sldLayoutId id="2147484210" r:id="rId7"/>
    <p:sldLayoutId id="2147484211" r:id="rId8"/>
    <p:sldLayoutId id="2147484212" r:id="rId9"/>
    <p:sldLayoutId id="2147484213" r:id="rId10"/>
    <p:sldLayoutId id="2147484214" r:id="rId11"/>
    <p:sldLayoutId id="2147484215" r:id="rId12"/>
    <p:sldLayoutId id="2147484216" r:id="rId13"/>
    <p:sldLayoutId id="2147484217" r:id="rId14"/>
    <p:sldLayoutId id="2147484218" r:id="rId15"/>
  </p:sldLayoutIdLst>
  <p:hf hdr="0" ftr="0" dt="0"/>
  <p:txStyles>
    <p:titleStyle>
      <a:lvl1pPr algn="ctr" rtl="0" eaLnBrk="0" fontAlgn="base" hangingPunct="0">
        <a:spcBef>
          <a:spcPct val="0"/>
        </a:spcBef>
        <a:spcAft>
          <a:spcPct val="0"/>
        </a:spcAft>
        <a:defRPr sz="2400" b="1">
          <a:ln w="19050">
            <a:noFill/>
            <a:prstDash val="solid"/>
          </a:ln>
          <a:solidFill>
            <a:srgbClr val="172B61"/>
          </a:solidFill>
          <a:effectLst>
            <a:outerShdw blurRad="50000" dist="50800" dir="7500000" algn="tl">
              <a:srgbClr val="000000">
                <a:shade val="5000"/>
                <a:alpha val="35000"/>
              </a:srgbClr>
            </a:outerShdw>
          </a:effectLst>
          <a:latin typeface="+mj-lt"/>
          <a:ea typeface="ＭＳ Ｐゴシック" charset="0"/>
          <a:cs typeface="ＭＳ Ｐゴシック" charset="0"/>
        </a:defRPr>
      </a:lvl1pPr>
      <a:lvl2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5pPr>
      <a:lvl6pPr marL="4572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6pPr>
      <a:lvl7pPr marL="9144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7pPr>
      <a:lvl8pPr marL="13716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8pPr>
      <a:lvl9pPr marL="18288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9pPr>
    </p:titleStyle>
    <p:bodyStyle>
      <a:lvl1pPr marL="342900" indent="-342900" algn="l" rtl="0" eaLnBrk="0" fontAlgn="base" hangingPunct="0">
        <a:spcBef>
          <a:spcPct val="20000"/>
        </a:spcBef>
        <a:spcAft>
          <a:spcPct val="0"/>
        </a:spcAft>
        <a:buClr>
          <a:srgbClr val="000066"/>
        </a:buClr>
        <a:buChar char="•"/>
        <a:defRPr sz="2000">
          <a:solidFill>
            <a:srgbClr val="3D4E84"/>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0066"/>
        </a:buClr>
        <a:buChar char="–"/>
        <a:defRPr>
          <a:solidFill>
            <a:srgbClr val="3D4E84"/>
          </a:solidFill>
          <a:latin typeface="+mn-lt"/>
          <a:ea typeface="ＭＳ Ｐゴシック" charset="0"/>
        </a:defRPr>
      </a:lvl2pPr>
      <a:lvl3pPr marL="1143000" indent="-228600" algn="l" rtl="0" eaLnBrk="0" fontAlgn="base" hangingPunct="0">
        <a:spcBef>
          <a:spcPct val="20000"/>
        </a:spcBef>
        <a:spcAft>
          <a:spcPct val="0"/>
        </a:spcAft>
        <a:buClr>
          <a:srgbClr val="000066"/>
        </a:buClr>
        <a:buChar char="•"/>
        <a:defRPr sz="1600">
          <a:solidFill>
            <a:srgbClr val="3D4E84"/>
          </a:solidFill>
          <a:latin typeface="+mn-lt"/>
          <a:ea typeface="ＭＳ Ｐゴシック" charset="0"/>
        </a:defRPr>
      </a:lvl3pPr>
      <a:lvl4pPr marL="16002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4pPr>
      <a:lvl5pPr marL="20574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5pPr>
      <a:lvl6pPr marL="2514600" indent="-228600" algn="l" rtl="0" eaLnBrk="1" fontAlgn="base" hangingPunct="1">
        <a:spcBef>
          <a:spcPct val="20000"/>
        </a:spcBef>
        <a:spcAft>
          <a:spcPct val="0"/>
        </a:spcAft>
        <a:buClr>
          <a:srgbClr val="000066"/>
        </a:buClr>
        <a:buChar char="»"/>
        <a:defRPr sz="1400">
          <a:solidFill>
            <a:srgbClr val="000066"/>
          </a:solidFill>
          <a:latin typeface="+mn-lt"/>
        </a:defRPr>
      </a:lvl6pPr>
      <a:lvl7pPr marL="2971800" indent="-228600" algn="l" rtl="0" eaLnBrk="1" fontAlgn="base" hangingPunct="1">
        <a:spcBef>
          <a:spcPct val="20000"/>
        </a:spcBef>
        <a:spcAft>
          <a:spcPct val="0"/>
        </a:spcAft>
        <a:buClr>
          <a:srgbClr val="000066"/>
        </a:buClr>
        <a:buChar char="»"/>
        <a:defRPr sz="1400">
          <a:solidFill>
            <a:srgbClr val="000066"/>
          </a:solidFill>
          <a:latin typeface="+mn-lt"/>
        </a:defRPr>
      </a:lvl7pPr>
      <a:lvl8pPr marL="3429000" indent="-228600" algn="l" rtl="0" eaLnBrk="1" fontAlgn="base" hangingPunct="1">
        <a:spcBef>
          <a:spcPct val="20000"/>
        </a:spcBef>
        <a:spcAft>
          <a:spcPct val="0"/>
        </a:spcAft>
        <a:buClr>
          <a:srgbClr val="000066"/>
        </a:buClr>
        <a:buChar char="»"/>
        <a:defRPr sz="1400">
          <a:solidFill>
            <a:srgbClr val="000066"/>
          </a:solidFill>
          <a:latin typeface="+mn-lt"/>
        </a:defRPr>
      </a:lvl8pPr>
      <a:lvl9pPr marL="3886200" indent="-228600" algn="l" rtl="0" eaLnBrk="1" fontAlgn="base" hangingPunct="1">
        <a:spcBef>
          <a:spcPct val="20000"/>
        </a:spcBef>
        <a:spcAft>
          <a:spcPct val="0"/>
        </a:spcAft>
        <a:buClr>
          <a:srgbClr val="000066"/>
        </a:buClr>
        <a:buChar char="»"/>
        <a:defRPr sz="1400">
          <a:solidFill>
            <a:srgbClr val="000066"/>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290638"/>
            <a:ext cx="78486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_tradnl" dirty="0" err="1" smtClean="0"/>
              <a:t>Contents</a:t>
            </a:r>
            <a:r>
              <a:rPr lang="es-ES_tradnl" dirty="0" smtClean="0"/>
              <a:t> of </a:t>
            </a:r>
            <a:r>
              <a:rPr lang="es-ES_tradnl" dirty="0" err="1" smtClean="0"/>
              <a:t>the</a:t>
            </a:r>
            <a:r>
              <a:rPr lang="es-ES_tradnl" dirty="0" smtClean="0"/>
              <a:t> </a:t>
            </a:r>
            <a:r>
              <a:rPr lang="es-ES_tradnl" dirty="0" err="1" smtClean="0"/>
              <a:t>document</a:t>
            </a:r>
            <a:endParaRPr lang="es-ES" dirty="0" smtClean="0"/>
          </a:p>
        </p:txBody>
      </p:sp>
      <p:sp>
        <p:nvSpPr>
          <p:cNvPr id="1031" name="Rectangle 7"/>
          <p:cNvSpPr>
            <a:spLocks noGrp="1" noChangeArrowheads="1"/>
          </p:cNvSpPr>
          <p:nvPr>
            <p:ph type="sldNum" sz="quarter" idx="4"/>
          </p:nvPr>
        </p:nvSpPr>
        <p:spPr bwMode="auto">
          <a:xfrm>
            <a:off x="8316913" y="6324600"/>
            <a:ext cx="5222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3D4E84"/>
                </a:solidFill>
                <a:latin typeface="Arial" pitchFamily="34" charset="0"/>
                <a:ea typeface="ＭＳ Ｐゴシック" charset="-128"/>
              </a:defRPr>
            </a:lvl1pPr>
          </a:lstStyle>
          <a:p>
            <a:pPr>
              <a:defRPr/>
            </a:pPr>
            <a:fld id="{46C2EDB0-D143-4933-9584-B35AB0489669}" type="slidenum">
              <a:rPr lang="en-US"/>
              <a:pPr>
                <a:defRPr/>
              </a:pPr>
              <a:t>‹#›</a:t>
            </a:fld>
            <a:endParaRPr lang="en-US"/>
          </a:p>
        </p:txBody>
      </p:sp>
      <p:sp>
        <p:nvSpPr>
          <p:cNvPr id="3076" name="Rectangle 9"/>
          <p:cNvSpPr>
            <a:spLocks noGrp="1" noChangeArrowheads="1"/>
          </p:cNvSpPr>
          <p:nvPr>
            <p:ph type="body" idx="1"/>
          </p:nvPr>
        </p:nvSpPr>
        <p:spPr bwMode="auto">
          <a:xfrm>
            <a:off x="533400" y="2438400"/>
            <a:ext cx="7772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tr-TR" smtClean="0"/>
              <a:t>Click here to edit the text or change the model</a:t>
            </a:r>
          </a:p>
          <a:p>
            <a:pPr lvl="1"/>
            <a:r>
              <a:rPr lang="es-ES" altLang="tr-TR" smtClean="0"/>
              <a:t>Level 2</a:t>
            </a:r>
          </a:p>
          <a:p>
            <a:pPr lvl="2"/>
            <a:r>
              <a:rPr lang="es-ES" altLang="tr-TR" smtClean="0"/>
              <a:t>Level 3</a:t>
            </a:r>
          </a:p>
          <a:p>
            <a:pPr lvl="3"/>
            <a:r>
              <a:rPr lang="es-ES" altLang="tr-TR" smtClean="0"/>
              <a:t>Level 4</a:t>
            </a:r>
          </a:p>
          <a:p>
            <a:pPr lvl="4"/>
            <a:r>
              <a:rPr lang="es-ES" altLang="tr-TR" smtClean="0"/>
              <a:t>Level 5</a:t>
            </a:r>
          </a:p>
          <a:p>
            <a:pPr lvl="4"/>
            <a:endParaRPr lang="es-ES" altLang="tr-TR" smtClean="0"/>
          </a:p>
        </p:txBody>
      </p:sp>
      <p:cxnSp>
        <p:nvCxnSpPr>
          <p:cNvPr id="3077" name="AutoShape 12"/>
          <p:cNvCxnSpPr>
            <a:cxnSpLocks noChangeShapeType="1"/>
          </p:cNvCxnSpPr>
          <p:nvPr/>
        </p:nvCxnSpPr>
        <p:spPr bwMode="auto">
          <a:xfrm flipV="1">
            <a:off x="488950" y="914400"/>
            <a:ext cx="882650" cy="1524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sp>
        <p:nvSpPr>
          <p:cNvPr id="1038" name="Line 14"/>
          <p:cNvSpPr>
            <a:spLocks noChangeShapeType="1"/>
          </p:cNvSpPr>
          <p:nvPr/>
        </p:nvSpPr>
        <p:spPr bwMode="auto">
          <a:xfrm>
            <a:off x="533400" y="5867400"/>
            <a:ext cx="8229600" cy="0"/>
          </a:xfrm>
          <a:prstGeom prst="line">
            <a:avLst/>
          </a:prstGeom>
          <a:noFill/>
          <a:ln w="9525">
            <a:noFill/>
            <a:round/>
            <a:headEnd/>
            <a:tailEnd/>
          </a:ln>
          <a:effectLst/>
        </p:spPr>
        <p:txBody>
          <a:bodyPr anchor="ctr"/>
          <a:lstStyle/>
          <a:p>
            <a:pPr algn="ctr">
              <a:defRPr/>
            </a:pPr>
            <a:endParaRPr lang="es-ES">
              <a:effectLst>
                <a:outerShdw blurRad="38100" dist="38100" dir="2700000" algn="tl">
                  <a:srgbClr val="000000">
                    <a:alpha val="43137"/>
                  </a:srgbClr>
                </a:outerShdw>
              </a:effectLst>
            </a:endParaRPr>
          </a:p>
        </p:txBody>
      </p:sp>
      <p:sp>
        <p:nvSpPr>
          <p:cNvPr id="1040" name="Line 16"/>
          <p:cNvSpPr>
            <a:spLocks noChangeShapeType="1"/>
          </p:cNvSpPr>
          <p:nvPr/>
        </p:nvSpPr>
        <p:spPr bwMode="auto">
          <a:xfrm flipV="1">
            <a:off x="533400" y="2209800"/>
            <a:ext cx="7848600" cy="76200"/>
          </a:xfrm>
          <a:prstGeom prst="line">
            <a:avLst/>
          </a:prstGeom>
          <a:noFill/>
          <a:ln w="9525">
            <a:noFill/>
            <a:round/>
            <a:headEnd/>
            <a:tailEnd/>
          </a:ln>
          <a:effectLst/>
        </p:spPr>
        <p:txBody>
          <a:bodyPr anchor="ctr"/>
          <a:lstStyle/>
          <a:p>
            <a:pPr algn="ctr">
              <a:defRPr/>
            </a:pPr>
            <a:endParaRPr lang="es-ES">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95029832"/>
      </p:ext>
    </p:extLst>
  </p:cSld>
  <p:clrMap bg1="lt1" tx1="dk1" bg2="lt2" tx2="dk2" accent1="accent1" accent2="accent2" accent3="accent3" accent4="accent4" accent5="accent5" accent6="accent6" hlink="hlink" folHlink="folHlink"/>
  <p:sldLayoutIdLst>
    <p:sldLayoutId id="2147484220" r:id="rId1"/>
    <p:sldLayoutId id="2147484221" r:id="rId2"/>
    <p:sldLayoutId id="2147484222" r:id="rId3"/>
    <p:sldLayoutId id="2147484223" r:id="rId4"/>
    <p:sldLayoutId id="2147484224" r:id="rId5"/>
    <p:sldLayoutId id="2147484225" r:id="rId6"/>
    <p:sldLayoutId id="2147484226" r:id="rId7"/>
    <p:sldLayoutId id="2147484227" r:id="rId8"/>
    <p:sldLayoutId id="2147484228" r:id="rId9"/>
    <p:sldLayoutId id="2147484229" r:id="rId10"/>
    <p:sldLayoutId id="2147484230" r:id="rId11"/>
    <p:sldLayoutId id="2147484231" r:id="rId12"/>
    <p:sldLayoutId id="2147484232" r:id="rId13"/>
    <p:sldLayoutId id="2147484233" r:id="rId14"/>
  </p:sldLayoutIdLst>
  <p:hf hdr="0" ftr="0"/>
  <p:txStyles>
    <p:titleStyle>
      <a:lvl1pPr algn="ctr" rtl="0" eaLnBrk="0" fontAlgn="base" hangingPunct="0">
        <a:spcBef>
          <a:spcPct val="0"/>
        </a:spcBef>
        <a:spcAft>
          <a:spcPct val="0"/>
        </a:spcAft>
        <a:defRPr sz="2400" b="1">
          <a:ln w="19050">
            <a:noFill/>
            <a:prstDash val="solid"/>
          </a:ln>
          <a:solidFill>
            <a:srgbClr val="172B61"/>
          </a:solidFill>
          <a:effectLst>
            <a:outerShdw blurRad="50000" dist="50800" dir="7500000" algn="tl">
              <a:srgbClr val="000000">
                <a:shade val="5000"/>
                <a:alpha val="35000"/>
              </a:srgbClr>
            </a:outerShdw>
          </a:effectLst>
          <a:latin typeface="+mj-lt"/>
          <a:ea typeface="ＭＳ Ｐゴシック" charset="0"/>
          <a:cs typeface="ＭＳ Ｐゴシック" charset="0"/>
        </a:defRPr>
      </a:lvl1pPr>
      <a:lvl2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5pPr>
      <a:lvl6pPr marL="4572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6pPr>
      <a:lvl7pPr marL="9144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7pPr>
      <a:lvl8pPr marL="13716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8pPr>
      <a:lvl9pPr marL="18288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9pPr>
    </p:titleStyle>
    <p:bodyStyle>
      <a:lvl1pPr marL="342900" indent="-342900" algn="l" rtl="0" eaLnBrk="0" fontAlgn="base" hangingPunct="0">
        <a:spcBef>
          <a:spcPct val="20000"/>
        </a:spcBef>
        <a:spcAft>
          <a:spcPct val="0"/>
        </a:spcAft>
        <a:buClr>
          <a:srgbClr val="000066"/>
        </a:buClr>
        <a:buChar char="•"/>
        <a:defRPr sz="2000">
          <a:solidFill>
            <a:srgbClr val="3D4E84"/>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0066"/>
        </a:buClr>
        <a:buChar char="–"/>
        <a:defRPr sz="2800">
          <a:solidFill>
            <a:srgbClr val="3D4E84"/>
          </a:solidFill>
          <a:latin typeface="+mn-lt"/>
          <a:ea typeface="ＭＳ Ｐゴシック" charset="0"/>
        </a:defRPr>
      </a:lvl2pPr>
      <a:lvl3pPr marL="1143000" indent="-228600" algn="l" rtl="0" eaLnBrk="0" fontAlgn="base" hangingPunct="0">
        <a:spcBef>
          <a:spcPct val="20000"/>
        </a:spcBef>
        <a:spcAft>
          <a:spcPct val="0"/>
        </a:spcAft>
        <a:buClr>
          <a:srgbClr val="000066"/>
        </a:buClr>
        <a:buChar char="•"/>
        <a:defRPr sz="1600">
          <a:solidFill>
            <a:srgbClr val="3D4E84"/>
          </a:solidFill>
          <a:latin typeface="+mn-lt"/>
          <a:ea typeface="ＭＳ Ｐゴシック" charset="0"/>
        </a:defRPr>
      </a:lvl3pPr>
      <a:lvl4pPr marL="16002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4pPr>
      <a:lvl5pPr marL="20574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5pPr>
      <a:lvl6pPr marL="2514600" indent="-228600" algn="l" rtl="0" eaLnBrk="1" fontAlgn="base" hangingPunct="1">
        <a:spcBef>
          <a:spcPct val="20000"/>
        </a:spcBef>
        <a:spcAft>
          <a:spcPct val="0"/>
        </a:spcAft>
        <a:buClr>
          <a:srgbClr val="000066"/>
        </a:buClr>
        <a:buChar char="»"/>
        <a:defRPr sz="1400">
          <a:solidFill>
            <a:srgbClr val="000066"/>
          </a:solidFill>
          <a:latin typeface="+mn-lt"/>
        </a:defRPr>
      </a:lvl6pPr>
      <a:lvl7pPr marL="2971800" indent="-228600" algn="l" rtl="0" eaLnBrk="1" fontAlgn="base" hangingPunct="1">
        <a:spcBef>
          <a:spcPct val="20000"/>
        </a:spcBef>
        <a:spcAft>
          <a:spcPct val="0"/>
        </a:spcAft>
        <a:buClr>
          <a:srgbClr val="000066"/>
        </a:buClr>
        <a:buChar char="»"/>
        <a:defRPr sz="1400">
          <a:solidFill>
            <a:srgbClr val="000066"/>
          </a:solidFill>
          <a:latin typeface="+mn-lt"/>
        </a:defRPr>
      </a:lvl7pPr>
      <a:lvl8pPr marL="3429000" indent="-228600" algn="l" rtl="0" eaLnBrk="1" fontAlgn="base" hangingPunct="1">
        <a:spcBef>
          <a:spcPct val="20000"/>
        </a:spcBef>
        <a:spcAft>
          <a:spcPct val="0"/>
        </a:spcAft>
        <a:buClr>
          <a:srgbClr val="000066"/>
        </a:buClr>
        <a:buChar char="»"/>
        <a:defRPr sz="1400">
          <a:solidFill>
            <a:srgbClr val="000066"/>
          </a:solidFill>
          <a:latin typeface="+mn-lt"/>
        </a:defRPr>
      </a:lvl8pPr>
      <a:lvl9pPr marL="3886200" indent="-228600" algn="l" rtl="0" eaLnBrk="1" fontAlgn="base" hangingPunct="1">
        <a:spcBef>
          <a:spcPct val="20000"/>
        </a:spcBef>
        <a:spcAft>
          <a:spcPct val="0"/>
        </a:spcAft>
        <a:buClr>
          <a:srgbClr val="000066"/>
        </a:buClr>
        <a:buChar char="»"/>
        <a:defRPr sz="1400">
          <a:solidFill>
            <a:srgbClr val="000066"/>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290638"/>
            <a:ext cx="78486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_tradnl" dirty="0" err="1" smtClean="0"/>
              <a:t>Contents</a:t>
            </a:r>
            <a:r>
              <a:rPr lang="es-ES_tradnl" dirty="0" smtClean="0"/>
              <a:t> of </a:t>
            </a:r>
            <a:r>
              <a:rPr lang="es-ES_tradnl" dirty="0" err="1" smtClean="0"/>
              <a:t>the</a:t>
            </a:r>
            <a:r>
              <a:rPr lang="es-ES_tradnl" dirty="0" smtClean="0"/>
              <a:t> </a:t>
            </a:r>
            <a:r>
              <a:rPr lang="es-ES_tradnl" dirty="0" err="1" smtClean="0"/>
              <a:t>document</a:t>
            </a:r>
            <a:endParaRPr lang="es-ES" dirty="0" smtClean="0"/>
          </a:p>
        </p:txBody>
      </p:sp>
      <p:sp>
        <p:nvSpPr>
          <p:cNvPr id="1031" name="Rectangle 7"/>
          <p:cNvSpPr>
            <a:spLocks noGrp="1" noChangeArrowheads="1"/>
          </p:cNvSpPr>
          <p:nvPr>
            <p:ph type="sldNum" sz="quarter" idx="4"/>
          </p:nvPr>
        </p:nvSpPr>
        <p:spPr bwMode="auto">
          <a:xfrm>
            <a:off x="8316913" y="6324600"/>
            <a:ext cx="5222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3D4E84"/>
                </a:solidFill>
                <a:latin typeface="Arial" pitchFamily="34" charset="0"/>
                <a:ea typeface="ＭＳ Ｐゴシック" charset="-128"/>
              </a:defRPr>
            </a:lvl1pPr>
          </a:lstStyle>
          <a:p>
            <a:pPr>
              <a:defRPr/>
            </a:pPr>
            <a:fld id="{F46F2790-EA9C-4C2A-8E83-0903C185D934}" type="slidenum">
              <a:rPr lang="en-US"/>
              <a:pPr>
                <a:defRPr/>
              </a:pPr>
              <a:t>‹#›</a:t>
            </a:fld>
            <a:endParaRPr lang="en-US"/>
          </a:p>
        </p:txBody>
      </p:sp>
      <p:sp>
        <p:nvSpPr>
          <p:cNvPr id="3076" name="Rectangle 9"/>
          <p:cNvSpPr>
            <a:spLocks noGrp="1" noChangeArrowheads="1"/>
          </p:cNvSpPr>
          <p:nvPr>
            <p:ph type="body" idx="1"/>
          </p:nvPr>
        </p:nvSpPr>
        <p:spPr bwMode="auto">
          <a:xfrm>
            <a:off x="533400" y="2438400"/>
            <a:ext cx="77724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Click here to edit the text or change the model</a:t>
            </a:r>
          </a:p>
          <a:p>
            <a:pPr lvl="1"/>
            <a:r>
              <a:rPr lang="es-ES" smtClean="0"/>
              <a:t>Level 2</a:t>
            </a:r>
          </a:p>
          <a:p>
            <a:pPr lvl="2"/>
            <a:r>
              <a:rPr lang="es-ES" smtClean="0"/>
              <a:t>Level 3</a:t>
            </a:r>
          </a:p>
          <a:p>
            <a:pPr lvl="3"/>
            <a:r>
              <a:rPr lang="es-ES" smtClean="0"/>
              <a:t>Level 4</a:t>
            </a:r>
          </a:p>
          <a:p>
            <a:pPr lvl="4"/>
            <a:r>
              <a:rPr lang="es-ES" smtClean="0"/>
              <a:t>Level 5</a:t>
            </a:r>
          </a:p>
          <a:p>
            <a:pPr lvl="4"/>
            <a:endParaRPr lang="es-ES" smtClean="0"/>
          </a:p>
        </p:txBody>
      </p:sp>
      <p:cxnSp>
        <p:nvCxnSpPr>
          <p:cNvPr id="3077" name="AutoShape 12"/>
          <p:cNvCxnSpPr>
            <a:cxnSpLocks noChangeShapeType="1"/>
          </p:cNvCxnSpPr>
          <p:nvPr/>
        </p:nvCxnSpPr>
        <p:spPr bwMode="auto">
          <a:xfrm flipV="1">
            <a:off x="488950" y="914400"/>
            <a:ext cx="882650" cy="152400"/>
          </a:xfrm>
          <a:prstGeom prst="straightConnector1">
            <a:avLst/>
          </a:prstGeom>
          <a:noFill/>
          <a:ln w="9525">
            <a:noFill/>
            <a:round/>
            <a:headEnd/>
            <a:tailEnd/>
          </a:ln>
        </p:spPr>
      </p:cxnSp>
      <p:sp>
        <p:nvSpPr>
          <p:cNvPr id="1038" name="Line 14"/>
          <p:cNvSpPr>
            <a:spLocks noChangeShapeType="1"/>
          </p:cNvSpPr>
          <p:nvPr/>
        </p:nvSpPr>
        <p:spPr bwMode="auto">
          <a:xfrm>
            <a:off x="533400" y="5867400"/>
            <a:ext cx="8229600" cy="0"/>
          </a:xfrm>
          <a:prstGeom prst="line">
            <a:avLst/>
          </a:prstGeom>
          <a:noFill/>
          <a:ln w="9525">
            <a:noFill/>
            <a:round/>
            <a:headEnd/>
            <a:tailEnd/>
          </a:ln>
          <a:effectLst/>
        </p:spPr>
        <p:txBody>
          <a:bodyPr anchor="ctr"/>
          <a:lstStyle/>
          <a:p>
            <a:pPr algn="ctr">
              <a:defRPr/>
            </a:pPr>
            <a:endParaRPr lang="es-ES">
              <a:effectLst>
                <a:outerShdw blurRad="38100" dist="38100" dir="2700000" algn="tl">
                  <a:srgbClr val="000000">
                    <a:alpha val="43137"/>
                  </a:srgbClr>
                </a:outerShdw>
              </a:effectLst>
            </a:endParaRPr>
          </a:p>
        </p:txBody>
      </p:sp>
      <p:sp>
        <p:nvSpPr>
          <p:cNvPr id="1040" name="Line 16"/>
          <p:cNvSpPr>
            <a:spLocks noChangeShapeType="1"/>
          </p:cNvSpPr>
          <p:nvPr/>
        </p:nvSpPr>
        <p:spPr bwMode="auto">
          <a:xfrm flipV="1">
            <a:off x="533400" y="2209800"/>
            <a:ext cx="7848600" cy="76200"/>
          </a:xfrm>
          <a:prstGeom prst="line">
            <a:avLst/>
          </a:prstGeom>
          <a:noFill/>
          <a:ln w="9525">
            <a:noFill/>
            <a:round/>
            <a:headEnd/>
            <a:tailEnd/>
          </a:ln>
          <a:effectLst/>
        </p:spPr>
        <p:txBody>
          <a:bodyPr anchor="ctr"/>
          <a:lstStyle/>
          <a:p>
            <a:pPr algn="ctr">
              <a:defRPr/>
            </a:pPr>
            <a:endParaRPr lang="es-ES">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848698"/>
      </p:ext>
    </p:extLst>
  </p:cSld>
  <p:clrMap bg1="lt1" tx1="dk1" bg2="lt2" tx2="dk2" accent1="accent1" accent2="accent2" accent3="accent3" accent4="accent4" accent5="accent5" accent6="accent6" hlink="hlink" folHlink="folHlink"/>
  <p:sldLayoutIdLst>
    <p:sldLayoutId id="2147484235" r:id="rId1"/>
    <p:sldLayoutId id="2147484236" r:id="rId2"/>
    <p:sldLayoutId id="2147484237" r:id="rId3"/>
    <p:sldLayoutId id="2147484238" r:id="rId4"/>
    <p:sldLayoutId id="2147484239" r:id="rId5"/>
    <p:sldLayoutId id="2147484240" r:id="rId6"/>
    <p:sldLayoutId id="2147484241" r:id="rId7"/>
    <p:sldLayoutId id="2147484242" r:id="rId8"/>
    <p:sldLayoutId id="2147484243" r:id="rId9"/>
    <p:sldLayoutId id="2147484244" r:id="rId10"/>
    <p:sldLayoutId id="2147484245" r:id="rId11"/>
    <p:sldLayoutId id="2147484246" r:id="rId12"/>
    <p:sldLayoutId id="2147484247" r:id="rId13"/>
    <p:sldLayoutId id="2147484248" r:id="rId14"/>
    <p:sldLayoutId id="2147484250" r:id="rId15"/>
  </p:sldLayoutIdLst>
  <p:hf hdr="0" ftr="0" dt="0"/>
  <p:txStyles>
    <p:titleStyle>
      <a:lvl1pPr algn="ctr" rtl="0" eaLnBrk="0" fontAlgn="base" hangingPunct="0">
        <a:spcBef>
          <a:spcPct val="0"/>
        </a:spcBef>
        <a:spcAft>
          <a:spcPct val="0"/>
        </a:spcAft>
        <a:defRPr sz="2400" b="1">
          <a:ln w="19050">
            <a:noFill/>
            <a:prstDash val="solid"/>
          </a:ln>
          <a:solidFill>
            <a:srgbClr val="172B61"/>
          </a:solidFill>
          <a:effectLst>
            <a:outerShdw blurRad="50000" dist="50800" dir="7500000" algn="tl">
              <a:srgbClr val="000000">
                <a:shade val="5000"/>
                <a:alpha val="35000"/>
              </a:srgbClr>
            </a:outerShdw>
          </a:effectLst>
          <a:latin typeface="+mj-lt"/>
          <a:ea typeface="ＭＳ Ｐゴシック" charset="0"/>
          <a:cs typeface="ＭＳ Ｐゴシック" charset="0"/>
        </a:defRPr>
      </a:lvl1pPr>
      <a:lvl2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5pPr>
      <a:lvl6pPr marL="4572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6pPr>
      <a:lvl7pPr marL="9144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7pPr>
      <a:lvl8pPr marL="13716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8pPr>
      <a:lvl9pPr marL="18288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9pPr>
    </p:titleStyle>
    <p:bodyStyle>
      <a:lvl1pPr marL="342900" indent="-342900" algn="l" rtl="0" eaLnBrk="0" fontAlgn="base" hangingPunct="0">
        <a:spcBef>
          <a:spcPct val="20000"/>
        </a:spcBef>
        <a:spcAft>
          <a:spcPct val="0"/>
        </a:spcAft>
        <a:buClr>
          <a:srgbClr val="000066"/>
        </a:buClr>
        <a:buChar char="•"/>
        <a:defRPr sz="2000">
          <a:solidFill>
            <a:srgbClr val="3D4E84"/>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0066"/>
        </a:buClr>
        <a:buChar char="–"/>
        <a:defRPr>
          <a:solidFill>
            <a:srgbClr val="3D4E84"/>
          </a:solidFill>
          <a:latin typeface="+mn-lt"/>
          <a:ea typeface="ＭＳ Ｐゴシック" charset="0"/>
        </a:defRPr>
      </a:lvl2pPr>
      <a:lvl3pPr marL="1143000" indent="-228600" algn="l" rtl="0" eaLnBrk="0" fontAlgn="base" hangingPunct="0">
        <a:spcBef>
          <a:spcPct val="20000"/>
        </a:spcBef>
        <a:spcAft>
          <a:spcPct val="0"/>
        </a:spcAft>
        <a:buClr>
          <a:srgbClr val="000066"/>
        </a:buClr>
        <a:buChar char="•"/>
        <a:defRPr sz="1600">
          <a:solidFill>
            <a:srgbClr val="3D4E84"/>
          </a:solidFill>
          <a:latin typeface="+mn-lt"/>
          <a:ea typeface="ＭＳ Ｐゴシック" charset="0"/>
        </a:defRPr>
      </a:lvl3pPr>
      <a:lvl4pPr marL="16002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4pPr>
      <a:lvl5pPr marL="20574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5pPr>
      <a:lvl6pPr marL="2514600" indent="-228600" algn="l" rtl="0" eaLnBrk="1" fontAlgn="base" hangingPunct="1">
        <a:spcBef>
          <a:spcPct val="20000"/>
        </a:spcBef>
        <a:spcAft>
          <a:spcPct val="0"/>
        </a:spcAft>
        <a:buClr>
          <a:srgbClr val="000066"/>
        </a:buClr>
        <a:buChar char="»"/>
        <a:defRPr sz="1400">
          <a:solidFill>
            <a:srgbClr val="000066"/>
          </a:solidFill>
          <a:latin typeface="+mn-lt"/>
        </a:defRPr>
      </a:lvl6pPr>
      <a:lvl7pPr marL="2971800" indent="-228600" algn="l" rtl="0" eaLnBrk="1" fontAlgn="base" hangingPunct="1">
        <a:spcBef>
          <a:spcPct val="20000"/>
        </a:spcBef>
        <a:spcAft>
          <a:spcPct val="0"/>
        </a:spcAft>
        <a:buClr>
          <a:srgbClr val="000066"/>
        </a:buClr>
        <a:buChar char="»"/>
        <a:defRPr sz="1400">
          <a:solidFill>
            <a:srgbClr val="000066"/>
          </a:solidFill>
          <a:latin typeface="+mn-lt"/>
        </a:defRPr>
      </a:lvl7pPr>
      <a:lvl8pPr marL="3429000" indent="-228600" algn="l" rtl="0" eaLnBrk="1" fontAlgn="base" hangingPunct="1">
        <a:spcBef>
          <a:spcPct val="20000"/>
        </a:spcBef>
        <a:spcAft>
          <a:spcPct val="0"/>
        </a:spcAft>
        <a:buClr>
          <a:srgbClr val="000066"/>
        </a:buClr>
        <a:buChar char="»"/>
        <a:defRPr sz="1400">
          <a:solidFill>
            <a:srgbClr val="000066"/>
          </a:solidFill>
          <a:latin typeface="+mn-lt"/>
        </a:defRPr>
      </a:lvl8pPr>
      <a:lvl9pPr marL="3886200" indent="-228600" algn="l" rtl="0" eaLnBrk="1" fontAlgn="base" hangingPunct="1">
        <a:spcBef>
          <a:spcPct val="20000"/>
        </a:spcBef>
        <a:spcAft>
          <a:spcPct val="0"/>
        </a:spcAft>
        <a:buClr>
          <a:srgbClr val="000066"/>
        </a:buClr>
        <a:buChar char="»"/>
        <a:defRPr sz="1400">
          <a:solidFill>
            <a:srgbClr val="000066"/>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290638"/>
            <a:ext cx="7848600" cy="914400"/>
          </a:xfrm>
          <a:prstGeom prst="rect">
            <a:avLst/>
          </a:prstGeom>
          <a:noFill/>
          <a:ln w="9525">
            <a:noFill/>
            <a:miter lim="800000"/>
            <a:headEnd/>
            <a:tailEnd/>
          </a:ln>
          <a:effectLst/>
        </p:spPr>
        <p:txBody>
          <a:bodyPr vert="horz" wrap="square" lIns="91392" tIns="45697" rIns="91392" bIns="45697" numCol="1" anchor="ctr" anchorCtr="0" compatLnSpc="1">
            <a:prstTxWarp prst="textNoShape">
              <a:avLst/>
            </a:prstTxWarp>
          </a:bodyPr>
          <a:lstStyle/>
          <a:p>
            <a:pPr lvl="0"/>
            <a:r>
              <a:rPr lang="es-ES_tradnl" dirty="0" err="1" smtClean="0"/>
              <a:t>Contents</a:t>
            </a:r>
            <a:r>
              <a:rPr lang="es-ES_tradnl" dirty="0" smtClean="0"/>
              <a:t> of </a:t>
            </a:r>
            <a:r>
              <a:rPr lang="es-ES_tradnl" dirty="0" err="1" smtClean="0"/>
              <a:t>the</a:t>
            </a:r>
            <a:r>
              <a:rPr lang="es-ES_tradnl" dirty="0" smtClean="0"/>
              <a:t> </a:t>
            </a:r>
            <a:r>
              <a:rPr lang="es-ES_tradnl" dirty="0" err="1" smtClean="0"/>
              <a:t>document</a:t>
            </a:r>
            <a:endParaRPr lang="es-ES" dirty="0" smtClean="0"/>
          </a:p>
        </p:txBody>
      </p:sp>
      <p:sp>
        <p:nvSpPr>
          <p:cNvPr id="1031" name="Rectangle 7"/>
          <p:cNvSpPr>
            <a:spLocks noGrp="1" noChangeArrowheads="1"/>
          </p:cNvSpPr>
          <p:nvPr>
            <p:ph type="sldNum" sz="quarter" idx="4"/>
          </p:nvPr>
        </p:nvSpPr>
        <p:spPr bwMode="auto">
          <a:xfrm>
            <a:off x="8316913" y="6324600"/>
            <a:ext cx="522287" cy="457200"/>
          </a:xfrm>
          <a:prstGeom prst="rect">
            <a:avLst/>
          </a:prstGeom>
          <a:noFill/>
          <a:ln w="9525">
            <a:noFill/>
            <a:miter lim="800000"/>
            <a:headEnd/>
            <a:tailEnd/>
          </a:ln>
          <a:effectLst/>
        </p:spPr>
        <p:txBody>
          <a:bodyPr vert="horz" wrap="square" lIns="91392" tIns="45697" rIns="91392" bIns="45697" numCol="1" anchor="t" anchorCtr="0" compatLnSpc="1">
            <a:prstTxWarp prst="textNoShape">
              <a:avLst/>
            </a:prstTxWarp>
          </a:bodyPr>
          <a:lstStyle>
            <a:lvl1pPr algn="r">
              <a:defRPr sz="1400" smtClean="0">
                <a:solidFill>
                  <a:srgbClr val="3D4E84"/>
                </a:solidFill>
                <a:latin typeface="Arial" pitchFamily="34" charset="0"/>
                <a:ea typeface="ＭＳ Ｐゴシック" charset="-128"/>
              </a:defRPr>
            </a:lvl1pPr>
          </a:lstStyle>
          <a:p>
            <a:pPr>
              <a:defRPr/>
            </a:pPr>
            <a:fld id="{F46F2790-EA9C-4C2A-8E83-0903C185D934}" type="slidenum">
              <a:rPr lang="en-US"/>
              <a:pPr>
                <a:defRPr/>
              </a:pPr>
              <a:t>‹#›</a:t>
            </a:fld>
            <a:endParaRPr lang="en-US"/>
          </a:p>
        </p:txBody>
      </p:sp>
      <p:sp>
        <p:nvSpPr>
          <p:cNvPr id="3076" name="Rectangle 9"/>
          <p:cNvSpPr>
            <a:spLocks noGrp="1" noChangeArrowheads="1"/>
          </p:cNvSpPr>
          <p:nvPr>
            <p:ph type="body" idx="1"/>
          </p:nvPr>
        </p:nvSpPr>
        <p:spPr bwMode="auto">
          <a:xfrm>
            <a:off x="533400" y="2438400"/>
            <a:ext cx="7772400" cy="3429000"/>
          </a:xfrm>
          <a:prstGeom prst="rect">
            <a:avLst/>
          </a:prstGeom>
          <a:noFill/>
          <a:ln w="9525">
            <a:noFill/>
            <a:miter lim="800000"/>
            <a:headEnd/>
            <a:tailEnd/>
          </a:ln>
        </p:spPr>
        <p:txBody>
          <a:bodyPr vert="horz" wrap="square" lIns="91392" tIns="45697" rIns="91392" bIns="45697" numCol="1" anchor="t" anchorCtr="0" compatLnSpc="1">
            <a:prstTxWarp prst="textNoShape">
              <a:avLst/>
            </a:prstTxWarp>
          </a:bodyPr>
          <a:lstStyle/>
          <a:p>
            <a:pPr lvl="0"/>
            <a:r>
              <a:rPr lang="es-ES" smtClean="0"/>
              <a:t>Click here to edit the text or change the model</a:t>
            </a:r>
          </a:p>
          <a:p>
            <a:pPr lvl="1"/>
            <a:r>
              <a:rPr lang="es-ES" smtClean="0"/>
              <a:t>Level 2</a:t>
            </a:r>
          </a:p>
          <a:p>
            <a:pPr lvl="2"/>
            <a:r>
              <a:rPr lang="es-ES" smtClean="0"/>
              <a:t>Level 3</a:t>
            </a:r>
          </a:p>
          <a:p>
            <a:pPr lvl="3"/>
            <a:r>
              <a:rPr lang="es-ES" smtClean="0"/>
              <a:t>Level 4</a:t>
            </a:r>
          </a:p>
          <a:p>
            <a:pPr lvl="4"/>
            <a:r>
              <a:rPr lang="es-ES" smtClean="0"/>
              <a:t>Level 5</a:t>
            </a:r>
          </a:p>
          <a:p>
            <a:pPr lvl="4"/>
            <a:endParaRPr lang="es-ES" smtClean="0"/>
          </a:p>
        </p:txBody>
      </p:sp>
      <p:cxnSp>
        <p:nvCxnSpPr>
          <p:cNvPr id="3077" name="AutoShape 12"/>
          <p:cNvCxnSpPr>
            <a:cxnSpLocks noChangeShapeType="1"/>
          </p:cNvCxnSpPr>
          <p:nvPr/>
        </p:nvCxnSpPr>
        <p:spPr bwMode="auto">
          <a:xfrm flipV="1">
            <a:off x="488950" y="914400"/>
            <a:ext cx="882650" cy="152400"/>
          </a:xfrm>
          <a:prstGeom prst="straightConnector1">
            <a:avLst/>
          </a:prstGeom>
          <a:noFill/>
          <a:ln w="9525">
            <a:noFill/>
            <a:round/>
            <a:headEnd/>
            <a:tailEnd/>
          </a:ln>
        </p:spPr>
      </p:cxnSp>
      <p:sp>
        <p:nvSpPr>
          <p:cNvPr id="1038" name="Line 14"/>
          <p:cNvSpPr>
            <a:spLocks noChangeShapeType="1"/>
          </p:cNvSpPr>
          <p:nvPr/>
        </p:nvSpPr>
        <p:spPr bwMode="auto">
          <a:xfrm>
            <a:off x="533400" y="5867400"/>
            <a:ext cx="8229600" cy="0"/>
          </a:xfrm>
          <a:prstGeom prst="line">
            <a:avLst/>
          </a:prstGeom>
          <a:noFill/>
          <a:ln w="9525">
            <a:noFill/>
            <a:round/>
            <a:headEnd/>
            <a:tailEnd/>
          </a:ln>
          <a:effectLst/>
        </p:spPr>
        <p:txBody>
          <a:bodyPr lIns="91392" tIns="45697" rIns="91392" bIns="45697" anchor="ctr"/>
          <a:lstStyle/>
          <a:p>
            <a:pPr algn="ctr">
              <a:defRPr/>
            </a:pPr>
            <a:endParaRPr lang="es-ES">
              <a:effectLst>
                <a:outerShdw blurRad="38100" dist="38100" dir="2700000" algn="tl">
                  <a:srgbClr val="000000">
                    <a:alpha val="43137"/>
                  </a:srgbClr>
                </a:outerShdw>
              </a:effectLst>
            </a:endParaRPr>
          </a:p>
        </p:txBody>
      </p:sp>
      <p:sp>
        <p:nvSpPr>
          <p:cNvPr id="1040" name="Line 16"/>
          <p:cNvSpPr>
            <a:spLocks noChangeShapeType="1"/>
          </p:cNvSpPr>
          <p:nvPr/>
        </p:nvSpPr>
        <p:spPr bwMode="auto">
          <a:xfrm flipV="1">
            <a:off x="533401" y="2209800"/>
            <a:ext cx="7848600" cy="76200"/>
          </a:xfrm>
          <a:prstGeom prst="line">
            <a:avLst/>
          </a:prstGeom>
          <a:noFill/>
          <a:ln w="9525">
            <a:noFill/>
            <a:round/>
            <a:headEnd/>
            <a:tailEnd/>
          </a:ln>
          <a:effectLst/>
        </p:spPr>
        <p:txBody>
          <a:bodyPr lIns="91392" tIns="45697" rIns="91392" bIns="45697" anchor="ctr"/>
          <a:lstStyle/>
          <a:p>
            <a:pPr algn="ctr">
              <a:defRPr/>
            </a:pPr>
            <a:endParaRPr lang="es-ES">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3577573"/>
      </p:ext>
    </p:extLst>
  </p:cSld>
  <p:clrMap bg1="lt1" tx1="dk1" bg2="lt2" tx2="dk2" accent1="accent1" accent2="accent2" accent3="accent3" accent4="accent4" accent5="accent5" accent6="accent6" hlink="hlink" folHlink="folHlink"/>
  <p:sldLayoutIdLst>
    <p:sldLayoutId id="2147484252" r:id="rId1"/>
    <p:sldLayoutId id="2147484253" r:id="rId2"/>
    <p:sldLayoutId id="2147484254" r:id="rId3"/>
    <p:sldLayoutId id="2147484255" r:id="rId4"/>
    <p:sldLayoutId id="2147484256" r:id="rId5"/>
    <p:sldLayoutId id="2147484257" r:id="rId6"/>
    <p:sldLayoutId id="2147484258" r:id="rId7"/>
    <p:sldLayoutId id="2147484259" r:id="rId8"/>
    <p:sldLayoutId id="2147484260" r:id="rId9"/>
    <p:sldLayoutId id="2147484261" r:id="rId10"/>
    <p:sldLayoutId id="2147484262" r:id="rId11"/>
    <p:sldLayoutId id="2147484263" r:id="rId12"/>
    <p:sldLayoutId id="2147484264" r:id="rId13"/>
    <p:sldLayoutId id="2147484265" r:id="rId14"/>
  </p:sldLayoutIdLst>
  <p:hf hdr="0" ftr="0" dt="0"/>
  <p:txStyles>
    <p:titleStyle>
      <a:lvl1pPr algn="ctr" rtl="0" eaLnBrk="0" fontAlgn="base" hangingPunct="0">
        <a:spcBef>
          <a:spcPct val="0"/>
        </a:spcBef>
        <a:spcAft>
          <a:spcPct val="0"/>
        </a:spcAft>
        <a:defRPr sz="2400" b="1">
          <a:ln w="19050">
            <a:noFill/>
            <a:prstDash val="solid"/>
          </a:ln>
          <a:solidFill>
            <a:srgbClr val="172B61"/>
          </a:solidFill>
          <a:effectLst>
            <a:outerShdw blurRad="50000" dist="50800" dir="7500000" algn="tl">
              <a:srgbClr val="000000">
                <a:shade val="5000"/>
                <a:alpha val="35000"/>
              </a:srgbClr>
            </a:outerShdw>
          </a:effectLst>
          <a:latin typeface="+mj-lt"/>
          <a:ea typeface="ＭＳ Ｐゴシック" charset="0"/>
          <a:cs typeface="ＭＳ Ｐゴシック" charset="0"/>
        </a:defRPr>
      </a:lvl1pPr>
      <a:lvl2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2400" b="1">
          <a:solidFill>
            <a:srgbClr val="172B61"/>
          </a:solidFill>
          <a:effectLst>
            <a:outerShdw blurRad="38100" dist="38100" dir="2700000" algn="tl">
              <a:srgbClr val="000000"/>
            </a:outerShdw>
          </a:effectLst>
          <a:latin typeface="Arial" charset="0"/>
          <a:ea typeface="ＭＳ Ｐゴシック" charset="0"/>
          <a:cs typeface="ＭＳ Ｐゴシック" charset="0"/>
        </a:defRPr>
      </a:lvl5pPr>
      <a:lvl6pPr marL="456964"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6pPr>
      <a:lvl7pPr marL="91393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7pPr>
      <a:lvl8pPr marL="1370900"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8pPr>
      <a:lvl9pPr marL="1827865" algn="ctr" rtl="0" eaLnBrk="1" fontAlgn="base" hangingPunct="1">
        <a:spcBef>
          <a:spcPct val="0"/>
        </a:spcBef>
        <a:spcAft>
          <a:spcPct val="0"/>
        </a:spcAft>
        <a:defRPr sz="2400" b="1" u="sng">
          <a:solidFill>
            <a:srgbClr val="2A295C"/>
          </a:solidFill>
          <a:effectLst>
            <a:outerShdw blurRad="38100" dist="38100" dir="2700000" algn="tl">
              <a:srgbClr val="000000"/>
            </a:outerShdw>
          </a:effectLst>
          <a:latin typeface="Gill Sans MT" pitchFamily="34" charset="0"/>
        </a:defRPr>
      </a:lvl9pPr>
    </p:titleStyle>
    <p:bodyStyle>
      <a:lvl1pPr marL="342727" indent="-342727" algn="l" rtl="0" eaLnBrk="0" fontAlgn="base" hangingPunct="0">
        <a:spcBef>
          <a:spcPct val="20000"/>
        </a:spcBef>
        <a:spcAft>
          <a:spcPct val="0"/>
        </a:spcAft>
        <a:buClr>
          <a:srgbClr val="000066"/>
        </a:buClr>
        <a:buChar char="•"/>
        <a:defRPr sz="2000">
          <a:solidFill>
            <a:srgbClr val="3D4E84"/>
          </a:solidFill>
          <a:latin typeface="+mn-lt"/>
          <a:ea typeface="ＭＳ Ｐゴシック" charset="0"/>
          <a:cs typeface="ＭＳ Ｐゴシック" charset="0"/>
        </a:defRPr>
      </a:lvl1pPr>
      <a:lvl2pPr marL="742570" indent="-285603" algn="l" rtl="0" eaLnBrk="0" fontAlgn="base" hangingPunct="0">
        <a:spcBef>
          <a:spcPct val="20000"/>
        </a:spcBef>
        <a:spcAft>
          <a:spcPct val="0"/>
        </a:spcAft>
        <a:buClr>
          <a:srgbClr val="000066"/>
        </a:buClr>
        <a:buChar char="–"/>
        <a:defRPr>
          <a:solidFill>
            <a:srgbClr val="3D4E84"/>
          </a:solidFill>
          <a:latin typeface="+mn-lt"/>
          <a:ea typeface="ＭＳ Ｐゴシック" charset="0"/>
        </a:defRPr>
      </a:lvl2pPr>
      <a:lvl3pPr marL="1142412" indent="-228481" algn="l" rtl="0" eaLnBrk="0" fontAlgn="base" hangingPunct="0">
        <a:spcBef>
          <a:spcPct val="20000"/>
        </a:spcBef>
        <a:spcAft>
          <a:spcPct val="0"/>
        </a:spcAft>
        <a:buClr>
          <a:srgbClr val="000066"/>
        </a:buClr>
        <a:buChar char="•"/>
        <a:defRPr sz="1600">
          <a:solidFill>
            <a:srgbClr val="3D4E84"/>
          </a:solidFill>
          <a:latin typeface="+mn-lt"/>
          <a:ea typeface="ＭＳ Ｐゴシック" charset="0"/>
        </a:defRPr>
      </a:lvl3pPr>
      <a:lvl4pPr marL="1599380" indent="-228481"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4pPr>
      <a:lvl5pPr marL="2056350" indent="-228481"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5pPr>
      <a:lvl6pPr marL="2513316" indent="-228481" algn="l" rtl="0" eaLnBrk="1" fontAlgn="base" hangingPunct="1">
        <a:spcBef>
          <a:spcPct val="20000"/>
        </a:spcBef>
        <a:spcAft>
          <a:spcPct val="0"/>
        </a:spcAft>
        <a:buClr>
          <a:srgbClr val="000066"/>
        </a:buClr>
        <a:buChar char="»"/>
        <a:defRPr sz="1400">
          <a:solidFill>
            <a:srgbClr val="000066"/>
          </a:solidFill>
          <a:latin typeface="+mn-lt"/>
        </a:defRPr>
      </a:lvl6pPr>
      <a:lvl7pPr marL="2970280" indent="-228481" algn="l" rtl="0" eaLnBrk="1" fontAlgn="base" hangingPunct="1">
        <a:spcBef>
          <a:spcPct val="20000"/>
        </a:spcBef>
        <a:spcAft>
          <a:spcPct val="0"/>
        </a:spcAft>
        <a:buClr>
          <a:srgbClr val="000066"/>
        </a:buClr>
        <a:buChar char="»"/>
        <a:defRPr sz="1400">
          <a:solidFill>
            <a:srgbClr val="000066"/>
          </a:solidFill>
          <a:latin typeface="+mn-lt"/>
        </a:defRPr>
      </a:lvl7pPr>
      <a:lvl8pPr marL="3427248" indent="-228481" algn="l" rtl="0" eaLnBrk="1" fontAlgn="base" hangingPunct="1">
        <a:spcBef>
          <a:spcPct val="20000"/>
        </a:spcBef>
        <a:spcAft>
          <a:spcPct val="0"/>
        </a:spcAft>
        <a:buClr>
          <a:srgbClr val="000066"/>
        </a:buClr>
        <a:buChar char="»"/>
        <a:defRPr sz="1400">
          <a:solidFill>
            <a:srgbClr val="000066"/>
          </a:solidFill>
          <a:latin typeface="+mn-lt"/>
        </a:defRPr>
      </a:lvl8pPr>
      <a:lvl9pPr marL="3884211" indent="-228481" algn="l" rtl="0" eaLnBrk="1" fontAlgn="base" hangingPunct="1">
        <a:spcBef>
          <a:spcPct val="20000"/>
        </a:spcBef>
        <a:spcAft>
          <a:spcPct val="0"/>
        </a:spcAft>
        <a:buClr>
          <a:srgbClr val="000066"/>
        </a:buClr>
        <a:buChar char="»"/>
        <a:defRPr sz="1400">
          <a:solidFill>
            <a:srgbClr val="000066"/>
          </a:solidFill>
          <a:latin typeface="+mn-lt"/>
        </a:defRPr>
      </a:lvl9pPr>
    </p:bodyStyle>
    <p:otherStyle>
      <a:defPPr>
        <a:defRPr lang="es-ES"/>
      </a:defPPr>
      <a:lvl1pPr marL="0" algn="l" defTabSz="913930" rtl="0" eaLnBrk="1" latinLnBrk="0" hangingPunct="1">
        <a:defRPr sz="1800" kern="1200">
          <a:solidFill>
            <a:schemeClr val="tx1"/>
          </a:solidFill>
          <a:latin typeface="+mn-lt"/>
          <a:ea typeface="+mn-ea"/>
          <a:cs typeface="+mn-cs"/>
        </a:defRPr>
      </a:lvl1pPr>
      <a:lvl2pPr marL="456964" algn="l" defTabSz="913930" rtl="0" eaLnBrk="1" latinLnBrk="0" hangingPunct="1">
        <a:defRPr sz="1800" kern="1200">
          <a:solidFill>
            <a:schemeClr val="tx1"/>
          </a:solidFill>
          <a:latin typeface="+mn-lt"/>
          <a:ea typeface="+mn-ea"/>
          <a:cs typeface="+mn-cs"/>
        </a:defRPr>
      </a:lvl2pPr>
      <a:lvl3pPr marL="913930" algn="l" defTabSz="913930" rtl="0" eaLnBrk="1" latinLnBrk="0" hangingPunct="1">
        <a:defRPr sz="1800" kern="1200">
          <a:solidFill>
            <a:schemeClr val="tx1"/>
          </a:solidFill>
          <a:latin typeface="+mn-lt"/>
          <a:ea typeface="+mn-ea"/>
          <a:cs typeface="+mn-cs"/>
        </a:defRPr>
      </a:lvl3pPr>
      <a:lvl4pPr marL="1370900" algn="l" defTabSz="913930" rtl="0" eaLnBrk="1" latinLnBrk="0" hangingPunct="1">
        <a:defRPr sz="1800" kern="1200">
          <a:solidFill>
            <a:schemeClr val="tx1"/>
          </a:solidFill>
          <a:latin typeface="+mn-lt"/>
          <a:ea typeface="+mn-ea"/>
          <a:cs typeface="+mn-cs"/>
        </a:defRPr>
      </a:lvl4pPr>
      <a:lvl5pPr marL="1827865" algn="l" defTabSz="913930" rtl="0" eaLnBrk="1" latinLnBrk="0" hangingPunct="1">
        <a:defRPr sz="1800" kern="1200">
          <a:solidFill>
            <a:schemeClr val="tx1"/>
          </a:solidFill>
          <a:latin typeface="+mn-lt"/>
          <a:ea typeface="+mn-ea"/>
          <a:cs typeface="+mn-cs"/>
        </a:defRPr>
      </a:lvl5pPr>
      <a:lvl6pPr marL="2284830" algn="l" defTabSz="913930" rtl="0" eaLnBrk="1" latinLnBrk="0" hangingPunct="1">
        <a:defRPr sz="1800" kern="1200">
          <a:solidFill>
            <a:schemeClr val="tx1"/>
          </a:solidFill>
          <a:latin typeface="+mn-lt"/>
          <a:ea typeface="+mn-ea"/>
          <a:cs typeface="+mn-cs"/>
        </a:defRPr>
      </a:lvl6pPr>
      <a:lvl7pPr marL="2741799" algn="l" defTabSz="913930" rtl="0" eaLnBrk="1" latinLnBrk="0" hangingPunct="1">
        <a:defRPr sz="1800" kern="1200">
          <a:solidFill>
            <a:schemeClr val="tx1"/>
          </a:solidFill>
          <a:latin typeface="+mn-lt"/>
          <a:ea typeface="+mn-ea"/>
          <a:cs typeface="+mn-cs"/>
        </a:defRPr>
      </a:lvl7pPr>
      <a:lvl8pPr marL="3198760" algn="l" defTabSz="913930" rtl="0" eaLnBrk="1" latinLnBrk="0" hangingPunct="1">
        <a:defRPr sz="1800" kern="1200">
          <a:solidFill>
            <a:schemeClr val="tx1"/>
          </a:solidFill>
          <a:latin typeface="+mn-lt"/>
          <a:ea typeface="+mn-ea"/>
          <a:cs typeface="+mn-cs"/>
        </a:defRPr>
      </a:lvl8pPr>
      <a:lvl9pPr marL="3655730" algn="l" defTabSz="91393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9.xml"/></Relationships>
</file>

<file path=ppt/slides/_rels/slide4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65.xml"/></Relationships>
</file>

<file path=ppt/slides/_rels/slide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3.xml"/></Relationships>
</file>

<file path=ppt/slides/_rels/slide4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3.xml"/><Relationship Id="rId4" Type="http://schemas.openxmlformats.org/officeDocument/2006/relationships/image" Target="../media/image16.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5.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5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306" y="2920620"/>
            <a:ext cx="8577713" cy="1392073"/>
          </a:xfrm>
        </p:spPr>
        <p:txBody>
          <a:bodyPr/>
          <a:lstStyle/>
          <a:p>
            <a:pPr algn="ctr" fontAlgn="auto">
              <a:spcBef>
                <a:spcPts val="0"/>
              </a:spcBef>
              <a:spcAft>
                <a:spcPts val="0"/>
              </a:spcAft>
              <a:defRPr/>
            </a:pPr>
            <a:r>
              <a:rPr lang="tr-TR" sz="4000" dirty="0" smtClean="0">
                <a:solidFill>
                  <a:srgbClr val="FF0000"/>
                </a:solidFill>
                <a:effectLst/>
                <a:cs typeface="Arial" pitchFamily="34" charset="0"/>
              </a:rPr>
              <a:t>İstihdam Politikaları ve Çalışmaları</a:t>
            </a:r>
            <a:endParaRPr lang="en-US" sz="2800" dirty="0" smtClean="0">
              <a:ln>
                <a:noFill/>
              </a:ln>
              <a:solidFill>
                <a:schemeClr val="tx1">
                  <a:lumMod val="95000"/>
                  <a:lumOff val="5000"/>
                </a:schemeClr>
              </a:solidFill>
              <a:effectLst>
                <a:outerShdw blurRad="38100" dist="38100" dir="2700000" algn="tl">
                  <a:srgbClr val="C0C0C0"/>
                </a:outerShdw>
              </a:effectLst>
              <a:ea typeface="ＭＳ Ｐゴシック" charset="-128"/>
            </a:endParaRPr>
          </a:p>
        </p:txBody>
      </p:sp>
      <p:sp>
        <p:nvSpPr>
          <p:cNvPr id="5" name="Dikdörtgen 1"/>
          <p:cNvSpPr/>
          <p:nvPr/>
        </p:nvSpPr>
        <p:spPr>
          <a:xfrm>
            <a:off x="0" y="5324150"/>
            <a:ext cx="9144000" cy="646331"/>
          </a:xfrm>
          <a:prstGeom prst="rect">
            <a:avLst/>
          </a:prstGeom>
        </p:spPr>
        <p:txBody>
          <a:bodyPr wrap="square">
            <a:spAutoFit/>
          </a:bodyPr>
          <a:lstStyle/>
          <a:p>
            <a:pPr algn="ctr"/>
            <a:r>
              <a:rPr lang="tr-TR" sz="1800" kern="0" dirty="0" smtClean="0">
                <a:ln w="19050">
                  <a:noFill/>
                  <a:prstDash val="solid"/>
                </a:ln>
                <a:solidFill>
                  <a:srgbClr val="0B2265"/>
                </a:solidFill>
                <a:latin typeface="Arial"/>
                <a:ea typeface="ＭＳ Ｐゴシック" charset="0"/>
                <a:cs typeface="Arial" pitchFamily="34" charset="0"/>
              </a:rPr>
              <a:t>Türkiye </a:t>
            </a:r>
            <a:r>
              <a:rPr lang="tr-TR" sz="1800" kern="0" dirty="0">
                <a:ln w="19050">
                  <a:noFill/>
                  <a:prstDash val="solid"/>
                </a:ln>
                <a:solidFill>
                  <a:srgbClr val="0B2265"/>
                </a:solidFill>
                <a:latin typeface="Arial"/>
                <a:ea typeface="ＭＳ Ｐゴシック" charset="0"/>
                <a:cs typeface="Arial" pitchFamily="34" charset="0"/>
              </a:rPr>
              <a:t>İş </a:t>
            </a:r>
            <a:r>
              <a:rPr lang="tr-TR" sz="1800" kern="0" dirty="0" smtClean="0">
                <a:ln w="19050">
                  <a:noFill/>
                  <a:prstDash val="solid"/>
                </a:ln>
                <a:solidFill>
                  <a:srgbClr val="0B2265"/>
                </a:solidFill>
                <a:latin typeface="Arial"/>
                <a:ea typeface="ＭＳ Ｐゴシック" charset="0"/>
                <a:cs typeface="Arial" pitchFamily="34" charset="0"/>
              </a:rPr>
              <a:t>Kurumu Genel Müdürlüğü</a:t>
            </a:r>
          </a:p>
          <a:p>
            <a:pPr algn="ctr"/>
            <a:r>
              <a:rPr lang="tr-TR" sz="1800" kern="0" dirty="0" smtClean="0">
                <a:ln w="19050">
                  <a:noFill/>
                  <a:prstDash val="solid"/>
                </a:ln>
                <a:solidFill>
                  <a:srgbClr val="0B2265"/>
                </a:solidFill>
                <a:latin typeface="Arial"/>
                <a:ea typeface="ＭＳ Ｐゴシック" charset="0"/>
                <a:cs typeface="Arial" pitchFamily="34" charset="0"/>
              </a:rPr>
              <a:t>İstanbul Çalışma ve İş Kurumu İl Müdürlüğü</a:t>
            </a:r>
          </a:p>
        </p:txBody>
      </p:sp>
      <p:sp>
        <p:nvSpPr>
          <p:cNvPr id="6" name="5 Dikdörtgen"/>
          <p:cNvSpPr/>
          <p:nvPr/>
        </p:nvSpPr>
        <p:spPr>
          <a:xfrm>
            <a:off x="1255594" y="3958750"/>
            <a:ext cx="6919415" cy="923330"/>
          </a:xfrm>
          <a:prstGeom prst="rect">
            <a:avLst/>
          </a:prstGeom>
        </p:spPr>
        <p:txBody>
          <a:bodyPr wrap="square">
            <a:spAutoFit/>
          </a:bodyPr>
          <a:lstStyle/>
          <a:p>
            <a:pPr algn="ctr"/>
            <a:r>
              <a:rPr lang="tr-TR" sz="2000" dirty="0" smtClean="0">
                <a:solidFill>
                  <a:srgbClr val="002060"/>
                </a:solidFill>
                <a:latin typeface="+mj-lt"/>
                <a:cs typeface="Arial" pitchFamily="34" charset="0"/>
              </a:rPr>
              <a:t>Muammer COŞKUN</a:t>
            </a:r>
            <a:br>
              <a:rPr lang="tr-TR" sz="2000" dirty="0" smtClean="0">
                <a:solidFill>
                  <a:srgbClr val="002060"/>
                </a:solidFill>
                <a:latin typeface="+mj-lt"/>
                <a:cs typeface="Arial" pitchFamily="34" charset="0"/>
              </a:rPr>
            </a:br>
            <a:r>
              <a:rPr lang="tr-TR" sz="2000" dirty="0" smtClean="0">
                <a:solidFill>
                  <a:srgbClr val="002060"/>
                </a:solidFill>
                <a:latin typeface="+mj-lt"/>
                <a:cs typeface="Arial" pitchFamily="34" charset="0"/>
              </a:rPr>
              <a:t>İl Müdürü</a:t>
            </a:r>
          </a:p>
          <a:p>
            <a:pPr algn="ctr"/>
            <a:r>
              <a:rPr lang="tr-TR" sz="1400" i="1" dirty="0" smtClean="0">
                <a:solidFill>
                  <a:srgbClr val="002060"/>
                </a:solidFill>
                <a:latin typeface="+mj-lt"/>
                <a:cs typeface="Arial" pitchFamily="34" charset="0"/>
              </a:rPr>
              <a:t>Mail: muammer.coskun@iskur.gov.tr</a:t>
            </a:r>
            <a:endParaRPr lang="tr-TR" sz="1400" i="1" dirty="0">
              <a:solidFill>
                <a:srgbClr val="002060"/>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0"/>
          </p:nvPr>
        </p:nvSpPr>
        <p:spPr/>
        <p:txBody>
          <a:bodyPr/>
          <a:lstStyle/>
          <a:p>
            <a:pPr>
              <a:defRPr/>
            </a:pPr>
            <a:fld id="{8AB2906F-260E-4429-9C07-67A3339A3100}" type="slidenum">
              <a:rPr lang="es-ES"/>
              <a:pPr>
                <a:defRPr/>
              </a:pPr>
              <a:t>10</a:t>
            </a:fld>
            <a:endParaRPr lang="es-ES"/>
          </a:p>
        </p:txBody>
      </p:sp>
      <p:sp>
        <p:nvSpPr>
          <p:cNvPr id="6" name="2 Dikdörtgen"/>
          <p:cNvSpPr>
            <a:spLocks noChangeArrowheads="1"/>
          </p:cNvSpPr>
          <p:nvPr/>
        </p:nvSpPr>
        <p:spPr bwMode="auto">
          <a:xfrm>
            <a:off x="372319" y="867527"/>
            <a:ext cx="8607908" cy="5539978"/>
          </a:xfrm>
          <a:prstGeom prst="rect">
            <a:avLst/>
          </a:prstGeom>
          <a:noFill/>
          <a:ln w="9525">
            <a:noFill/>
            <a:miter lim="800000"/>
            <a:headEnd/>
            <a:tailEnd/>
          </a:ln>
        </p:spPr>
        <p:txBody>
          <a:bodyPr wrap="square">
            <a:spAutoFit/>
          </a:bodyPr>
          <a:lstStyle/>
          <a:p>
            <a:pPr marL="450850" indent="-95250" algn="ctr">
              <a:defRPr/>
            </a:pPr>
            <a:r>
              <a:rPr lang="tr-TR" sz="1400" dirty="0">
                <a:solidFill>
                  <a:srgbClr val="0B5394"/>
                </a:solidFill>
                <a:latin typeface="Arial" pitchFamily="34" charset="0"/>
                <a:cs typeface="Arial" pitchFamily="34" charset="0"/>
              </a:rPr>
              <a:t>          </a:t>
            </a:r>
            <a:endParaRPr lang="tr-TR" sz="2800" dirty="0" smtClean="0">
              <a:solidFill>
                <a:srgbClr val="FF0000"/>
              </a:solidFill>
              <a:latin typeface="Arial" pitchFamily="34" charset="0"/>
              <a:cs typeface="Arial" pitchFamily="34" charset="0"/>
            </a:endParaRPr>
          </a:p>
          <a:p>
            <a:pPr marL="450850" indent="-95250" algn="r">
              <a:defRPr/>
            </a:pPr>
            <a:r>
              <a:rPr lang="tr-TR" sz="2800" dirty="0" smtClean="0">
                <a:solidFill>
                  <a:srgbClr val="FF0000"/>
                </a:solidFill>
                <a:latin typeface="Arial" pitchFamily="34" charset="0"/>
                <a:cs typeface="Arial" pitchFamily="34" charset="0"/>
              </a:rPr>
              <a:t>               </a:t>
            </a:r>
            <a:endParaRPr lang="tr-TR" sz="2400" dirty="0">
              <a:solidFill>
                <a:srgbClr val="002060"/>
              </a:solidFill>
              <a:latin typeface="Arial" pitchFamily="34" charset="0"/>
              <a:cs typeface="Arial" pitchFamily="34" charset="0"/>
            </a:endParaRPr>
          </a:p>
          <a:p>
            <a:pPr marL="88900" algn="just">
              <a:defRPr/>
            </a:pPr>
            <a:r>
              <a:rPr lang="tr-TR" sz="2400" dirty="0" smtClean="0">
                <a:solidFill>
                  <a:srgbClr val="002060"/>
                </a:solidFill>
                <a:latin typeface="Arial" pitchFamily="34" charset="0"/>
                <a:cs typeface="Arial" pitchFamily="34" charset="0"/>
              </a:rPr>
              <a:t>	</a:t>
            </a:r>
            <a:r>
              <a:rPr lang="tr-TR" sz="2200" b="0" dirty="0" smtClean="0">
                <a:solidFill>
                  <a:srgbClr val="002060"/>
                </a:solidFill>
                <a:latin typeface="Arial" pitchFamily="34" charset="0"/>
                <a:cs typeface="Arial" pitchFamily="34" charset="0"/>
              </a:rPr>
              <a:t>	</a:t>
            </a:r>
          </a:p>
          <a:p>
            <a:pPr marL="88900" algn="just">
              <a:defRPr/>
            </a:pPr>
            <a:r>
              <a:rPr lang="tr-TR" sz="2400" dirty="0" smtClean="0">
                <a:solidFill>
                  <a:srgbClr val="002060"/>
                </a:solidFill>
                <a:latin typeface="Arial" pitchFamily="34" charset="0"/>
                <a:cs typeface="Arial" pitchFamily="34" charset="0"/>
              </a:rPr>
              <a:t>2016 yılı ilk 4 ay için İstanbul’a </a:t>
            </a:r>
            <a:r>
              <a:rPr lang="tr-TR" sz="2400" u="sng" dirty="0" smtClean="0">
                <a:solidFill>
                  <a:srgbClr val="002060"/>
                </a:solidFill>
                <a:latin typeface="Arial" pitchFamily="34" charset="0"/>
                <a:cs typeface="Arial" pitchFamily="34" charset="0"/>
              </a:rPr>
              <a:t>200 milyon TL </a:t>
            </a:r>
            <a:r>
              <a:rPr lang="tr-TR" sz="2400" dirty="0" smtClean="0">
                <a:solidFill>
                  <a:srgbClr val="002060"/>
                </a:solidFill>
                <a:latin typeface="Arial" pitchFamily="34" charset="0"/>
                <a:cs typeface="Arial" pitchFamily="34" charset="0"/>
              </a:rPr>
              <a:t>ödenek tahsis edilmiştir. </a:t>
            </a:r>
          </a:p>
          <a:p>
            <a:pPr marL="88900" algn="just">
              <a:defRPr/>
            </a:pPr>
            <a:endParaRPr lang="tr-TR" sz="2400" dirty="0" smtClean="0">
              <a:solidFill>
                <a:srgbClr val="002060"/>
              </a:solidFill>
              <a:latin typeface="Arial" pitchFamily="34" charset="0"/>
              <a:cs typeface="Arial" pitchFamily="34" charset="0"/>
            </a:endParaRPr>
          </a:p>
          <a:p>
            <a:pPr marL="88900" algn="just">
              <a:lnSpc>
                <a:spcPct val="150000"/>
              </a:lnSpc>
              <a:defRPr/>
            </a:pPr>
            <a:r>
              <a:rPr lang="tr-TR" sz="2400" b="0" dirty="0" smtClean="0">
                <a:solidFill>
                  <a:srgbClr val="002060"/>
                </a:solidFill>
                <a:latin typeface="Arial" pitchFamily="34" charset="0"/>
                <a:cs typeface="Arial" pitchFamily="34" charset="0"/>
              </a:rPr>
              <a:t>	</a:t>
            </a:r>
            <a:r>
              <a:rPr lang="tr-TR" sz="2400" dirty="0" smtClean="0">
                <a:solidFill>
                  <a:srgbClr val="002060"/>
                </a:solidFill>
                <a:latin typeface="Arial" pitchFamily="34" charset="0"/>
                <a:cs typeface="Arial" pitchFamily="34" charset="0"/>
              </a:rPr>
              <a:t>Amaç</a:t>
            </a:r>
            <a:r>
              <a:rPr lang="tr-TR" sz="2400" b="0" dirty="0" smtClean="0">
                <a:solidFill>
                  <a:srgbClr val="002060"/>
                </a:solidFill>
                <a:latin typeface="Arial" pitchFamily="34" charset="0"/>
                <a:cs typeface="Arial" pitchFamily="34" charset="0"/>
              </a:rPr>
              <a:t>; işverenlerin aradığı niteliğe uygun işgücünü, mevcut işsizlerden temin edemediğinde, seçmiş olduğu kişileri işverenlere hiçbir maliyet oluşturmadan mesleki eğitim projelerinde yetiştirerek istihdama hazır hale getirmektir. </a:t>
            </a:r>
          </a:p>
          <a:p>
            <a:pPr marL="88900" algn="just">
              <a:lnSpc>
                <a:spcPct val="150000"/>
              </a:lnSpc>
              <a:defRPr/>
            </a:pPr>
            <a:r>
              <a:rPr lang="tr-TR" sz="2400" b="0" dirty="0" smtClean="0">
                <a:solidFill>
                  <a:srgbClr val="002060"/>
                </a:solidFill>
                <a:latin typeface="Arial" pitchFamily="34" charset="0"/>
                <a:cs typeface="Arial" pitchFamily="34" charset="0"/>
              </a:rPr>
              <a:t>İstanbul için tahsis edilen 200 milyon TL. ödenekte bu amaçla kullanılacaktır.</a:t>
            </a:r>
            <a:r>
              <a:rPr lang="tr-TR" sz="2400" dirty="0" smtClean="0">
                <a:solidFill>
                  <a:srgbClr val="002060"/>
                </a:solidFill>
                <a:latin typeface="Arial" pitchFamily="34" charset="0"/>
                <a:cs typeface="Arial" pitchFamily="34" charset="0"/>
              </a:rPr>
              <a:t>	</a:t>
            </a:r>
            <a:r>
              <a:rPr lang="tr-TR" sz="2400" dirty="0">
                <a:solidFill>
                  <a:srgbClr val="002060"/>
                </a:solidFill>
                <a:latin typeface="Arial" pitchFamily="34" charset="0"/>
                <a:cs typeface="Arial" pitchFamily="34" charset="0"/>
              </a:rPr>
              <a:t>	</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41302" y="1031361"/>
            <a:ext cx="6638925"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97589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9059" y="698501"/>
            <a:ext cx="7772400" cy="788987"/>
          </a:xfrm>
        </p:spPr>
        <p:txBody>
          <a:bodyPr/>
          <a:lstStyle/>
          <a:p>
            <a:pPr marL="0" indent="0" algn="r">
              <a:buFontTx/>
              <a:buNone/>
              <a:defRPr/>
            </a:pPr>
            <a:r>
              <a:rPr lang="tr-TR" sz="2800" b="1" dirty="0" smtClean="0">
                <a:solidFill>
                  <a:srgbClr val="FF0000"/>
                </a:solidFill>
                <a:latin typeface="+mj-lt"/>
              </a:rPr>
              <a:t>İşbaşı Eğitim Programı</a:t>
            </a:r>
          </a:p>
          <a:p>
            <a:pPr marL="0" indent="0" algn="r">
              <a:buFontTx/>
              <a:buNone/>
              <a:defRPr/>
            </a:pPr>
            <a:endParaRPr lang="tr-TR" sz="2800" b="1" dirty="0">
              <a:solidFill>
                <a:srgbClr val="FF0000"/>
              </a:solidFill>
              <a:latin typeface="+mj-lt"/>
            </a:endParaRPr>
          </a:p>
        </p:txBody>
      </p:sp>
      <p:pic>
        <p:nvPicPr>
          <p:cNvPr id="35844" name="Resim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8062" y="1487488"/>
            <a:ext cx="8391137" cy="483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Slayt Numarası Yer Tutucusu"/>
          <p:cNvSpPr>
            <a:spLocks noGrp="1"/>
          </p:cNvSpPr>
          <p:nvPr>
            <p:ph type="sldNum" sz="quarter" idx="11"/>
          </p:nvPr>
        </p:nvSpPr>
        <p:spPr/>
        <p:txBody>
          <a:bodyPr/>
          <a:lstStyle/>
          <a:p>
            <a:pPr>
              <a:defRPr/>
            </a:pPr>
            <a:fld id="{7FA480BB-A55E-4DF9-B3AC-CD0FCD2C9568}" type="slidenum">
              <a:rPr lang="es-ES"/>
              <a:pPr>
                <a:defRPr/>
              </a:pPr>
              <a:t>11</a:t>
            </a:fld>
            <a:endParaRPr lang="es-ES"/>
          </a:p>
        </p:txBody>
      </p:sp>
    </p:spTree>
    <p:extLst>
      <p:ext uri="{BB962C8B-B14F-4D97-AF65-F5344CB8AC3E}">
        <p14:creationId xmlns:p14="http://schemas.microsoft.com/office/powerpoint/2010/main" val="3819932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12</a:t>
            </a:fld>
            <a:endParaRPr lang="es-ES"/>
          </a:p>
        </p:txBody>
      </p:sp>
      <p:sp>
        <p:nvSpPr>
          <p:cNvPr id="7" name="Metin kutusu 6"/>
          <p:cNvSpPr txBox="1"/>
          <p:nvPr/>
        </p:nvSpPr>
        <p:spPr>
          <a:xfrm>
            <a:off x="168734" y="1225689"/>
            <a:ext cx="8838789" cy="5632311"/>
          </a:xfrm>
          <a:prstGeom prst="rect">
            <a:avLst/>
          </a:prstGeom>
          <a:noFill/>
        </p:spPr>
        <p:txBody>
          <a:bodyPr wrap="square" rtlCol="0">
            <a:spAutoFit/>
          </a:bodyPr>
          <a:lstStyle/>
          <a:p>
            <a:pPr marL="268288" lvl="1" indent="-268288" algn="just">
              <a:lnSpc>
                <a:spcPct val="150000"/>
              </a:lnSpc>
              <a:buClr>
                <a:srgbClr val="0099FF"/>
              </a:buClr>
              <a:buFontTx/>
              <a:buBlip>
                <a:blip r:embed="rId2"/>
              </a:buBlip>
              <a:defRPr/>
            </a:pPr>
            <a:r>
              <a:rPr lang="tr-TR" sz="2400" b="0" dirty="0">
                <a:solidFill>
                  <a:srgbClr val="263B86">
                    <a:lumMod val="50000"/>
                  </a:srgbClr>
                </a:solidFill>
                <a:latin typeface="Arial"/>
              </a:rPr>
              <a:t> </a:t>
            </a:r>
            <a:r>
              <a:rPr lang="tr-TR" sz="2400" b="0" dirty="0">
                <a:solidFill>
                  <a:srgbClr val="002060"/>
                </a:solidFill>
                <a:latin typeface="Arial"/>
              </a:rPr>
              <a:t>İş tecrübesi/Deneyimi olmayan </a:t>
            </a:r>
            <a:r>
              <a:rPr lang="tr-TR" sz="2400" b="0" dirty="0" smtClean="0">
                <a:solidFill>
                  <a:srgbClr val="002060"/>
                </a:solidFill>
                <a:latin typeface="Arial"/>
              </a:rPr>
              <a:t>İşsizlerin, </a:t>
            </a:r>
            <a:r>
              <a:rPr lang="tr-TR" sz="2400" b="0" dirty="0">
                <a:solidFill>
                  <a:srgbClr val="002060"/>
                </a:solidFill>
                <a:latin typeface="Arial"/>
              </a:rPr>
              <a:t>işbaşında çalışarak eğitilmesini ve deneyim kazanmasını </a:t>
            </a:r>
            <a:r>
              <a:rPr lang="tr-TR" sz="2400" b="0" dirty="0" smtClean="0">
                <a:solidFill>
                  <a:srgbClr val="002060"/>
                </a:solidFill>
                <a:latin typeface="Arial"/>
              </a:rPr>
              <a:t>sağlayarak işe </a:t>
            </a:r>
            <a:r>
              <a:rPr lang="tr-TR" sz="2400" b="0" dirty="0">
                <a:solidFill>
                  <a:srgbClr val="002060"/>
                </a:solidFill>
                <a:latin typeface="Arial"/>
              </a:rPr>
              <a:t>daha kolay yerleştirilmesini amaçlayan programlardır</a:t>
            </a:r>
            <a:r>
              <a:rPr lang="tr-TR" sz="2400" b="0" dirty="0" smtClean="0">
                <a:solidFill>
                  <a:srgbClr val="002060"/>
                </a:solidFill>
                <a:latin typeface="Arial"/>
              </a:rPr>
              <a:t>.</a:t>
            </a:r>
            <a:endParaRPr lang="tr-TR" sz="2400" b="0" dirty="0">
              <a:solidFill>
                <a:srgbClr val="002060"/>
              </a:solidFill>
              <a:latin typeface="Arial"/>
            </a:endParaRPr>
          </a:p>
          <a:p>
            <a:pPr marL="268288" lvl="1" indent="-268288" algn="just">
              <a:lnSpc>
                <a:spcPct val="150000"/>
              </a:lnSpc>
              <a:buClr>
                <a:srgbClr val="0099FF"/>
              </a:buClr>
              <a:buFontTx/>
              <a:buBlip>
                <a:blip r:embed="rId2"/>
              </a:buBlip>
              <a:defRPr/>
            </a:pPr>
            <a:r>
              <a:rPr lang="tr-TR" sz="2400" b="0" dirty="0" smtClean="0">
                <a:solidFill>
                  <a:srgbClr val="002060"/>
                </a:solidFill>
                <a:latin typeface="Arial"/>
              </a:rPr>
              <a:t>En </a:t>
            </a:r>
            <a:r>
              <a:rPr lang="tr-TR" sz="2400" b="0" dirty="0">
                <a:solidFill>
                  <a:srgbClr val="002060"/>
                </a:solidFill>
                <a:latin typeface="Arial"/>
              </a:rPr>
              <a:t>az 2 </a:t>
            </a:r>
            <a:r>
              <a:rPr lang="tr-TR" sz="2400" b="0" dirty="0" smtClean="0">
                <a:solidFill>
                  <a:srgbClr val="002060"/>
                </a:solidFill>
                <a:latin typeface="Arial"/>
              </a:rPr>
              <a:t>sigortalı çalışanı bulunan, </a:t>
            </a:r>
            <a:r>
              <a:rPr lang="tr-TR" sz="2400" b="0" dirty="0">
                <a:solidFill>
                  <a:srgbClr val="002060"/>
                </a:solidFill>
                <a:latin typeface="Arial"/>
              </a:rPr>
              <a:t>İŞKUR’a kayıtlı </a:t>
            </a:r>
            <a:r>
              <a:rPr lang="tr-TR" sz="2400" b="0" dirty="0" smtClean="0">
                <a:solidFill>
                  <a:srgbClr val="002060"/>
                </a:solidFill>
                <a:latin typeface="Arial"/>
              </a:rPr>
              <a:t>özel sektör işyerleri, vakıflar</a:t>
            </a:r>
            <a:r>
              <a:rPr lang="tr-TR" sz="2400" b="0" dirty="0">
                <a:solidFill>
                  <a:srgbClr val="002060"/>
                </a:solidFill>
                <a:latin typeface="Arial"/>
              </a:rPr>
              <a:t>, </a:t>
            </a:r>
            <a:r>
              <a:rPr lang="tr-TR" sz="2400" b="0" dirty="0" smtClean="0">
                <a:solidFill>
                  <a:srgbClr val="002060"/>
                </a:solidFill>
                <a:latin typeface="Arial"/>
              </a:rPr>
              <a:t>dernekler, kamu </a:t>
            </a:r>
            <a:r>
              <a:rPr lang="tr-TR" sz="2400" b="0" dirty="0">
                <a:solidFill>
                  <a:srgbClr val="002060"/>
                </a:solidFill>
                <a:latin typeface="Arial"/>
              </a:rPr>
              <a:t>kurumu niteliğindeki meslek kuruluşları, meslek birlikleri, sendikalar, ticaret ve sanayi odaları, noterler, vakıf üniversiteleri vb. kurum ve kuruluşlar bu </a:t>
            </a:r>
            <a:r>
              <a:rPr lang="tr-TR" sz="2400" b="0" dirty="0" smtClean="0">
                <a:solidFill>
                  <a:srgbClr val="002060"/>
                </a:solidFill>
                <a:latin typeface="Arial"/>
              </a:rPr>
              <a:t>programdan yararlanabilir.</a:t>
            </a:r>
            <a:endParaRPr lang="tr-TR" sz="2400" b="0" dirty="0">
              <a:solidFill>
                <a:srgbClr val="002060"/>
              </a:solidFill>
              <a:latin typeface="Arial"/>
            </a:endParaRPr>
          </a:p>
          <a:p>
            <a:pPr marL="268288" lvl="1" indent="-268288" algn="just">
              <a:lnSpc>
                <a:spcPct val="150000"/>
              </a:lnSpc>
              <a:buClr>
                <a:srgbClr val="0099FF"/>
              </a:buClr>
              <a:buFontTx/>
              <a:buBlip>
                <a:blip r:embed="rId2"/>
              </a:buBlip>
              <a:defRPr/>
            </a:pPr>
            <a:r>
              <a:rPr lang="tr-TR" sz="2400" b="0" dirty="0">
                <a:solidFill>
                  <a:srgbClr val="002060"/>
                </a:solidFill>
                <a:latin typeface="Arial"/>
              </a:rPr>
              <a:t> </a:t>
            </a:r>
            <a:r>
              <a:rPr lang="tr-TR" sz="2400" b="0" dirty="0" smtClean="0">
                <a:solidFill>
                  <a:srgbClr val="002060"/>
                </a:solidFill>
                <a:latin typeface="Arial"/>
              </a:rPr>
              <a:t>Kamunun </a:t>
            </a:r>
            <a:r>
              <a:rPr lang="tr-TR" sz="2400" b="0" dirty="0">
                <a:solidFill>
                  <a:srgbClr val="002060"/>
                </a:solidFill>
                <a:latin typeface="Arial"/>
              </a:rPr>
              <a:t>payının % 50’nin altında olduğu iktisadi </a:t>
            </a:r>
            <a:r>
              <a:rPr lang="tr-TR" sz="2400" b="0" dirty="0" smtClean="0">
                <a:solidFill>
                  <a:srgbClr val="002060"/>
                </a:solidFill>
                <a:latin typeface="Arial"/>
              </a:rPr>
              <a:t>teşekküllerin tamamı bu </a:t>
            </a:r>
            <a:r>
              <a:rPr lang="tr-TR" sz="2400" b="0" dirty="0">
                <a:solidFill>
                  <a:srgbClr val="002060"/>
                </a:solidFill>
                <a:latin typeface="Arial"/>
              </a:rPr>
              <a:t>programdan </a:t>
            </a:r>
            <a:r>
              <a:rPr lang="tr-TR" sz="2400" b="0" dirty="0" smtClean="0">
                <a:solidFill>
                  <a:srgbClr val="002060"/>
                </a:solidFill>
                <a:latin typeface="Arial"/>
              </a:rPr>
              <a:t>yararlanabilmektedir</a:t>
            </a:r>
          </a:p>
        </p:txBody>
      </p:sp>
      <p:sp>
        <p:nvSpPr>
          <p:cNvPr id="5" name="Metin kutusu 4"/>
          <p:cNvSpPr txBox="1"/>
          <p:nvPr/>
        </p:nvSpPr>
        <p:spPr>
          <a:xfrm>
            <a:off x="3794078" y="596255"/>
            <a:ext cx="5213445" cy="584775"/>
          </a:xfrm>
          <a:prstGeom prst="rect">
            <a:avLst/>
          </a:prstGeom>
          <a:noFill/>
        </p:spPr>
        <p:txBody>
          <a:bodyPr wrap="square" rtlCol="0">
            <a:spAutoFit/>
          </a:bodyPr>
          <a:lstStyle/>
          <a:p>
            <a:pPr algn="r"/>
            <a:r>
              <a:rPr lang="tr-TR" dirty="0" smtClean="0">
                <a:solidFill>
                  <a:srgbClr val="FF0000"/>
                </a:solidFill>
                <a:latin typeface="Arial"/>
              </a:rPr>
              <a:t>İşbaşı Eğitim Programı- 1</a:t>
            </a:r>
            <a:endParaRPr lang="tr-TR" dirty="0">
              <a:solidFill>
                <a:srgbClr val="FF0000"/>
              </a:solidFill>
              <a:latin typeface="Arial"/>
            </a:endParaRPr>
          </a:p>
        </p:txBody>
      </p:sp>
    </p:spTree>
    <p:extLst>
      <p:ext uri="{BB962C8B-B14F-4D97-AF65-F5344CB8AC3E}">
        <p14:creationId xmlns:p14="http://schemas.microsoft.com/office/powerpoint/2010/main" val="2321848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13</a:t>
            </a:fld>
            <a:endParaRPr lang="es-ES"/>
          </a:p>
        </p:txBody>
      </p:sp>
      <p:sp>
        <p:nvSpPr>
          <p:cNvPr id="5" name="Metin kutusu 4"/>
          <p:cNvSpPr txBox="1"/>
          <p:nvPr/>
        </p:nvSpPr>
        <p:spPr>
          <a:xfrm>
            <a:off x="3548418" y="444955"/>
            <a:ext cx="5336275" cy="584775"/>
          </a:xfrm>
          <a:prstGeom prst="rect">
            <a:avLst/>
          </a:prstGeom>
          <a:noFill/>
        </p:spPr>
        <p:txBody>
          <a:bodyPr wrap="square" rtlCol="0">
            <a:spAutoFit/>
          </a:bodyPr>
          <a:lstStyle/>
          <a:p>
            <a:pPr algn="r"/>
            <a:r>
              <a:rPr lang="tr-TR" dirty="0" smtClean="0">
                <a:solidFill>
                  <a:srgbClr val="FF0000"/>
                </a:solidFill>
                <a:latin typeface="Arial"/>
              </a:rPr>
              <a:t>İşbaşı Eğitim Programı- 2</a:t>
            </a:r>
            <a:endParaRPr lang="tr-TR" dirty="0">
              <a:solidFill>
                <a:srgbClr val="FF0000"/>
              </a:solidFill>
              <a:latin typeface="Arial"/>
            </a:endParaRPr>
          </a:p>
        </p:txBody>
      </p:sp>
      <p:sp>
        <p:nvSpPr>
          <p:cNvPr id="2" name="Dikdörtgen 1"/>
          <p:cNvSpPr/>
          <p:nvPr/>
        </p:nvSpPr>
        <p:spPr>
          <a:xfrm>
            <a:off x="221674" y="1042044"/>
            <a:ext cx="8769926" cy="5755422"/>
          </a:xfrm>
          <a:prstGeom prst="rect">
            <a:avLst/>
          </a:prstGeom>
        </p:spPr>
        <p:txBody>
          <a:bodyPr wrap="square">
            <a:spAutoFit/>
          </a:bodyPr>
          <a:lstStyle/>
          <a:p>
            <a:r>
              <a:rPr lang="tr-TR" sz="2400" dirty="0" smtClean="0">
                <a:solidFill>
                  <a:srgbClr val="263B86">
                    <a:lumMod val="50000"/>
                  </a:srgbClr>
                </a:solidFill>
                <a:latin typeface="Arial"/>
              </a:rPr>
              <a:t>		     </a:t>
            </a:r>
            <a:r>
              <a:rPr lang="tr-TR" sz="2400" dirty="0" smtClean="0">
                <a:solidFill>
                  <a:srgbClr val="FF0000"/>
                </a:solidFill>
                <a:latin typeface="Arial"/>
              </a:rPr>
              <a:t>Katılımcı </a:t>
            </a:r>
            <a:r>
              <a:rPr lang="tr-TR" sz="2400" dirty="0">
                <a:solidFill>
                  <a:srgbClr val="FF0000"/>
                </a:solidFill>
                <a:latin typeface="Arial"/>
              </a:rPr>
              <a:t>Sayısı </a:t>
            </a:r>
            <a:r>
              <a:rPr lang="tr-TR" sz="2400" dirty="0" smtClean="0">
                <a:solidFill>
                  <a:srgbClr val="FF0000"/>
                </a:solidFill>
                <a:latin typeface="Arial"/>
              </a:rPr>
              <a:t>ve Süresi Nasıl </a:t>
            </a:r>
            <a:r>
              <a:rPr lang="tr-TR" sz="2400" dirty="0">
                <a:solidFill>
                  <a:srgbClr val="FF0000"/>
                </a:solidFill>
                <a:latin typeface="Arial"/>
              </a:rPr>
              <a:t>Belirlenir</a:t>
            </a:r>
            <a:r>
              <a:rPr lang="tr-TR" sz="2400" dirty="0" smtClean="0">
                <a:solidFill>
                  <a:srgbClr val="FF0000"/>
                </a:solidFill>
                <a:latin typeface="Arial"/>
              </a:rPr>
              <a:t>?</a:t>
            </a:r>
            <a:endParaRPr lang="tr-TR" sz="2400" dirty="0">
              <a:solidFill>
                <a:srgbClr val="FF0000"/>
              </a:solidFill>
              <a:latin typeface="Arial"/>
            </a:endParaRPr>
          </a:p>
          <a:p>
            <a:pPr marL="268288" lvl="1" indent="-268288" algn="just">
              <a:lnSpc>
                <a:spcPct val="150000"/>
              </a:lnSpc>
              <a:buClr>
                <a:srgbClr val="0099FF"/>
              </a:buClr>
              <a:buFontTx/>
              <a:buBlip>
                <a:blip r:embed="rId2"/>
              </a:buBlip>
              <a:defRPr/>
            </a:pPr>
            <a:r>
              <a:rPr lang="tr-TR" sz="2400" b="0" dirty="0" smtClean="0">
                <a:ln w="18415" cmpd="sng">
                  <a:noFill/>
                  <a:prstDash val="solid"/>
                </a:ln>
                <a:solidFill>
                  <a:srgbClr val="002060"/>
                </a:solidFill>
                <a:latin typeface="Arial"/>
                <a:ea typeface="Arial Unicode MS" pitchFamily="34" charset="-128"/>
                <a:cs typeface="Arial" charset="0"/>
              </a:rPr>
              <a:t> </a:t>
            </a:r>
            <a:r>
              <a:rPr lang="tr-TR" sz="2200" b="0" dirty="0" smtClean="0">
                <a:solidFill>
                  <a:srgbClr val="002060"/>
                </a:solidFill>
                <a:latin typeface="Arial"/>
              </a:rPr>
              <a:t>İşyerinin aynı </a:t>
            </a:r>
            <a:r>
              <a:rPr lang="tr-TR" sz="2200" b="0" dirty="0">
                <a:solidFill>
                  <a:srgbClr val="002060"/>
                </a:solidFill>
                <a:latin typeface="Arial"/>
              </a:rPr>
              <a:t>il sınırları içerisinde çalışan </a:t>
            </a:r>
            <a:r>
              <a:rPr lang="tr-TR" sz="2200" b="0" dirty="0" smtClean="0">
                <a:solidFill>
                  <a:srgbClr val="002060"/>
                </a:solidFill>
                <a:latin typeface="Arial"/>
              </a:rPr>
              <a:t>toplam işçi </a:t>
            </a:r>
            <a:r>
              <a:rPr lang="tr-TR" sz="2200" b="0" dirty="0">
                <a:solidFill>
                  <a:srgbClr val="002060"/>
                </a:solidFill>
                <a:latin typeface="Arial"/>
              </a:rPr>
              <a:t>sayısı üzerinden kontenjan </a:t>
            </a:r>
            <a:r>
              <a:rPr lang="tr-TR" sz="2200" b="0" dirty="0" smtClean="0">
                <a:solidFill>
                  <a:srgbClr val="002060"/>
                </a:solidFill>
                <a:latin typeface="Arial"/>
              </a:rPr>
              <a:t>hesaplanmaktadır.</a:t>
            </a:r>
          </a:p>
          <a:p>
            <a:pPr marL="0" lvl="1" algn="just">
              <a:buClr>
                <a:srgbClr val="0099FF"/>
              </a:buClr>
              <a:defRPr/>
            </a:pPr>
            <a:endParaRPr lang="tr-TR" sz="2200" b="0" dirty="0" smtClean="0">
              <a:solidFill>
                <a:srgbClr val="002060"/>
              </a:solidFill>
              <a:latin typeface="Arial"/>
            </a:endParaRPr>
          </a:p>
          <a:p>
            <a:pPr marL="268288" lvl="1" indent="-268288" algn="just">
              <a:lnSpc>
                <a:spcPct val="150000"/>
              </a:lnSpc>
              <a:buClr>
                <a:srgbClr val="0099FF"/>
              </a:buClr>
              <a:buFontTx/>
              <a:buBlip>
                <a:blip r:embed="rId2"/>
              </a:buBlip>
              <a:defRPr/>
            </a:pPr>
            <a:r>
              <a:rPr lang="tr-TR" sz="2200" b="0" dirty="0">
                <a:solidFill>
                  <a:srgbClr val="002060"/>
                </a:solidFill>
                <a:latin typeface="Arial"/>
              </a:rPr>
              <a:t> İşyerleri çalışan sayısının en fazla %30’na kadar katılımcı </a:t>
            </a:r>
            <a:r>
              <a:rPr lang="tr-TR" sz="2200" b="0" dirty="0" smtClean="0">
                <a:solidFill>
                  <a:srgbClr val="002060"/>
                </a:solidFill>
                <a:latin typeface="Arial"/>
              </a:rPr>
              <a:t>alabilir.</a:t>
            </a:r>
          </a:p>
          <a:p>
            <a:pPr marL="268288" lvl="1" indent="-268288" algn="just">
              <a:lnSpc>
                <a:spcPct val="150000"/>
              </a:lnSpc>
              <a:buClr>
                <a:srgbClr val="0099FF"/>
              </a:buClr>
              <a:buFontTx/>
              <a:buBlip>
                <a:blip r:embed="rId2"/>
              </a:buBlip>
              <a:defRPr/>
            </a:pPr>
            <a:endParaRPr lang="tr-TR" sz="2200" b="0" dirty="0">
              <a:solidFill>
                <a:srgbClr val="002060"/>
              </a:solidFill>
              <a:latin typeface="Arial"/>
            </a:endParaRPr>
          </a:p>
          <a:p>
            <a:pPr marL="268288" lvl="1" indent="-268288" algn="just">
              <a:lnSpc>
                <a:spcPct val="150000"/>
              </a:lnSpc>
              <a:buClr>
                <a:srgbClr val="0099FF"/>
              </a:buClr>
              <a:buFontTx/>
              <a:buBlip>
                <a:blip r:embed="rId2"/>
              </a:buBlip>
              <a:defRPr/>
            </a:pPr>
            <a:r>
              <a:rPr lang="tr-TR" sz="2200" b="0" dirty="0" smtClean="0">
                <a:solidFill>
                  <a:srgbClr val="002060"/>
                </a:solidFill>
                <a:latin typeface="Arial"/>
              </a:rPr>
              <a:t>2 </a:t>
            </a:r>
            <a:r>
              <a:rPr lang="tr-TR" sz="2200" b="0" dirty="0">
                <a:solidFill>
                  <a:srgbClr val="002060"/>
                </a:solidFill>
                <a:latin typeface="Arial"/>
              </a:rPr>
              <a:t>ile 10 arasında çalışanı varsa </a:t>
            </a:r>
            <a:r>
              <a:rPr lang="tr-TR" sz="2200" b="0" dirty="0" smtClean="0">
                <a:solidFill>
                  <a:srgbClr val="002060"/>
                </a:solidFill>
                <a:latin typeface="Arial"/>
              </a:rPr>
              <a:t>%10 kontenjana göre 1 </a:t>
            </a:r>
            <a:r>
              <a:rPr lang="tr-TR" sz="2200" b="0" dirty="0">
                <a:solidFill>
                  <a:srgbClr val="002060"/>
                </a:solidFill>
                <a:latin typeface="Arial"/>
              </a:rPr>
              <a:t>kişi</a:t>
            </a:r>
            <a:r>
              <a:rPr lang="tr-TR" sz="2200" b="0" dirty="0" smtClean="0">
                <a:solidFill>
                  <a:srgbClr val="002060"/>
                </a:solidFill>
                <a:latin typeface="Arial"/>
              </a:rPr>
              <a:t>,  %30 kontenjana göre 3,1 = 4 kişiye kadar katılımcı alabilir, </a:t>
            </a:r>
          </a:p>
          <a:p>
            <a:pPr marL="0" lvl="1" algn="just">
              <a:buClr>
                <a:srgbClr val="0099FF"/>
              </a:buClr>
              <a:defRPr/>
            </a:pPr>
            <a:endParaRPr lang="tr-TR" sz="2200" b="0" dirty="0" smtClean="0">
              <a:solidFill>
                <a:srgbClr val="002060"/>
              </a:solidFill>
              <a:latin typeface="Arial"/>
            </a:endParaRPr>
          </a:p>
          <a:p>
            <a:pPr marL="268288" lvl="1" indent="-268288" algn="just">
              <a:lnSpc>
                <a:spcPct val="150000"/>
              </a:lnSpc>
              <a:buClr>
                <a:srgbClr val="0099FF"/>
              </a:buClr>
              <a:buFontTx/>
              <a:buBlip>
                <a:blip r:embed="rId2"/>
              </a:buBlip>
              <a:defRPr/>
            </a:pPr>
            <a:r>
              <a:rPr lang="tr-TR" sz="2200" b="0" dirty="0" smtClean="0">
                <a:solidFill>
                  <a:srgbClr val="002060"/>
                </a:solidFill>
                <a:latin typeface="Arial"/>
              </a:rPr>
              <a:t> İşveren katılımcıların %20’sini işe almayı taahhüt ederse en fazla çalışanların %10’u kadar, %50’sini işe almayı veya yerleştirmeyi taahhüt ederse %30 kadar katılımcı alabilir. </a:t>
            </a:r>
            <a:endParaRPr lang="tr-TR" sz="2200" b="0" dirty="0">
              <a:solidFill>
                <a:srgbClr val="263B86">
                  <a:lumMod val="50000"/>
                </a:srgbClr>
              </a:solidFill>
              <a:latin typeface="Arial"/>
            </a:endParaRPr>
          </a:p>
        </p:txBody>
      </p:sp>
    </p:spTree>
    <p:extLst>
      <p:ext uri="{BB962C8B-B14F-4D97-AF65-F5344CB8AC3E}">
        <p14:creationId xmlns:p14="http://schemas.microsoft.com/office/powerpoint/2010/main" val="3863342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14</a:t>
            </a:fld>
            <a:endParaRPr lang="es-ES"/>
          </a:p>
        </p:txBody>
      </p:sp>
      <p:sp>
        <p:nvSpPr>
          <p:cNvPr id="5" name="Metin kutusu 4"/>
          <p:cNvSpPr txBox="1"/>
          <p:nvPr/>
        </p:nvSpPr>
        <p:spPr>
          <a:xfrm>
            <a:off x="3548418" y="500536"/>
            <a:ext cx="5336275" cy="584775"/>
          </a:xfrm>
          <a:prstGeom prst="rect">
            <a:avLst/>
          </a:prstGeom>
          <a:noFill/>
        </p:spPr>
        <p:txBody>
          <a:bodyPr wrap="square" rtlCol="0">
            <a:spAutoFit/>
          </a:bodyPr>
          <a:lstStyle/>
          <a:p>
            <a:pPr algn="r"/>
            <a:r>
              <a:rPr lang="tr-TR" dirty="0" smtClean="0">
                <a:solidFill>
                  <a:srgbClr val="FF0000"/>
                </a:solidFill>
                <a:latin typeface="Arial"/>
              </a:rPr>
              <a:t>İşbaşı Eğitim Programı- 3</a:t>
            </a:r>
            <a:endParaRPr lang="tr-TR" dirty="0">
              <a:solidFill>
                <a:srgbClr val="FF0000"/>
              </a:solidFill>
              <a:latin typeface="Arial"/>
            </a:endParaRPr>
          </a:p>
        </p:txBody>
      </p:sp>
      <p:sp>
        <p:nvSpPr>
          <p:cNvPr id="2" name="Dikdörtgen 1"/>
          <p:cNvSpPr/>
          <p:nvPr/>
        </p:nvSpPr>
        <p:spPr>
          <a:xfrm>
            <a:off x="291640" y="1098337"/>
            <a:ext cx="8593053" cy="5447645"/>
          </a:xfrm>
          <a:prstGeom prst="rect">
            <a:avLst/>
          </a:prstGeom>
        </p:spPr>
        <p:txBody>
          <a:bodyPr wrap="square">
            <a:spAutoFit/>
          </a:bodyPr>
          <a:lstStyle/>
          <a:p>
            <a:pPr algn="r"/>
            <a:r>
              <a:rPr lang="tr-TR" sz="2400" dirty="0" smtClean="0">
                <a:solidFill>
                  <a:srgbClr val="263B86">
                    <a:lumMod val="50000"/>
                  </a:srgbClr>
                </a:solidFill>
                <a:latin typeface="Arial"/>
              </a:rPr>
              <a:t>		     </a:t>
            </a:r>
            <a:r>
              <a:rPr lang="tr-TR" sz="2400" dirty="0" smtClean="0">
                <a:solidFill>
                  <a:srgbClr val="FF0000"/>
                </a:solidFill>
                <a:latin typeface="Arial"/>
              </a:rPr>
              <a:t>Katılımcıların çalışma süresi nedir? </a:t>
            </a:r>
            <a:endParaRPr lang="tr-TR" sz="2400" dirty="0">
              <a:solidFill>
                <a:srgbClr val="FF0000"/>
              </a:solidFill>
              <a:latin typeface="Arial"/>
            </a:endParaRPr>
          </a:p>
          <a:p>
            <a:pPr marL="268288" lvl="1" indent="-268288" algn="just">
              <a:lnSpc>
                <a:spcPct val="150000"/>
              </a:lnSpc>
              <a:buClr>
                <a:srgbClr val="0099FF"/>
              </a:buClr>
              <a:buFontTx/>
              <a:buBlip>
                <a:blip r:embed="rId2"/>
              </a:buBlip>
              <a:defRPr/>
            </a:pPr>
            <a:r>
              <a:rPr lang="tr-TR" sz="2400" b="0" dirty="0" smtClean="0">
                <a:ln w="18415" cmpd="sng">
                  <a:noFill/>
                  <a:prstDash val="solid"/>
                </a:ln>
                <a:solidFill>
                  <a:prstClr val="black"/>
                </a:solidFill>
                <a:latin typeface="Arial"/>
                <a:ea typeface="Arial Unicode MS" pitchFamily="34" charset="-128"/>
                <a:cs typeface="Arial" charset="0"/>
              </a:rPr>
              <a:t> </a:t>
            </a:r>
            <a:r>
              <a:rPr lang="tr-TR" sz="2400" b="0" dirty="0" smtClean="0">
                <a:solidFill>
                  <a:srgbClr val="002060"/>
                </a:solidFill>
                <a:latin typeface="Arial"/>
              </a:rPr>
              <a:t>Programdan katılımcılar; 24 aylık süre içerisinde en </a:t>
            </a:r>
            <a:r>
              <a:rPr lang="tr-TR" sz="2400" b="0" dirty="0">
                <a:solidFill>
                  <a:srgbClr val="002060"/>
                </a:solidFill>
                <a:latin typeface="Arial"/>
              </a:rPr>
              <a:t>fazla </a:t>
            </a:r>
            <a:r>
              <a:rPr lang="tr-TR" sz="2400" b="0" dirty="0" smtClean="0">
                <a:solidFill>
                  <a:srgbClr val="002060"/>
                </a:solidFill>
                <a:latin typeface="Arial"/>
              </a:rPr>
              <a:t>320 </a:t>
            </a:r>
            <a:r>
              <a:rPr lang="tr-TR" sz="2400" b="0" dirty="0">
                <a:solidFill>
                  <a:srgbClr val="002060"/>
                </a:solidFill>
                <a:latin typeface="Arial"/>
              </a:rPr>
              <a:t>fiili </a:t>
            </a:r>
            <a:r>
              <a:rPr lang="tr-TR" sz="2400" b="0" dirty="0" smtClean="0">
                <a:solidFill>
                  <a:srgbClr val="002060"/>
                </a:solidFill>
                <a:latin typeface="Arial"/>
              </a:rPr>
              <a:t>iş gününe kadar yararlanabilir. </a:t>
            </a:r>
          </a:p>
          <a:p>
            <a:pPr marL="0" lvl="1" algn="just">
              <a:lnSpc>
                <a:spcPct val="150000"/>
              </a:lnSpc>
              <a:buClr>
                <a:srgbClr val="0099FF"/>
              </a:buClr>
              <a:defRPr/>
            </a:pPr>
            <a:endParaRPr lang="tr-TR" sz="2400" b="0" dirty="0" smtClean="0">
              <a:solidFill>
                <a:srgbClr val="002060"/>
              </a:solidFill>
              <a:latin typeface="Arial"/>
            </a:endParaRPr>
          </a:p>
          <a:p>
            <a:pPr marL="268288" lvl="1" indent="-268288" algn="just">
              <a:lnSpc>
                <a:spcPct val="150000"/>
              </a:lnSpc>
              <a:buClr>
                <a:srgbClr val="0099FF"/>
              </a:buClr>
              <a:buFontTx/>
              <a:buBlip>
                <a:blip r:embed="rId2"/>
              </a:buBlip>
              <a:defRPr/>
            </a:pPr>
            <a:r>
              <a:rPr lang="tr-TR" sz="2400" b="0" dirty="0" smtClean="0">
                <a:solidFill>
                  <a:srgbClr val="002060"/>
                </a:solidFill>
                <a:latin typeface="Arial"/>
              </a:rPr>
              <a:t>Günde </a:t>
            </a:r>
            <a:r>
              <a:rPr lang="tr-TR" sz="2400" b="0" dirty="0">
                <a:solidFill>
                  <a:srgbClr val="002060"/>
                </a:solidFill>
                <a:latin typeface="Arial"/>
              </a:rPr>
              <a:t>en az 5, en fazla 8 saat, haftada 45 saati geçmemek </a:t>
            </a:r>
            <a:r>
              <a:rPr lang="tr-TR" sz="2400" b="0" dirty="0" smtClean="0">
                <a:solidFill>
                  <a:srgbClr val="002060"/>
                </a:solidFill>
                <a:latin typeface="Arial"/>
              </a:rPr>
              <a:t>üzere, haftada en fazla 6 Gün (resmi tatiller hariç) işyerinde </a:t>
            </a:r>
            <a:r>
              <a:rPr lang="tr-TR" sz="2400" b="0" dirty="0">
                <a:solidFill>
                  <a:srgbClr val="002060"/>
                </a:solidFill>
                <a:latin typeface="Arial"/>
              </a:rPr>
              <a:t>çalışarak deneyim </a:t>
            </a:r>
            <a:r>
              <a:rPr lang="tr-TR" sz="2400" b="0" dirty="0" smtClean="0">
                <a:solidFill>
                  <a:srgbClr val="002060"/>
                </a:solidFill>
                <a:latin typeface="Arial"/>
              </a:rPr>
              <a:t>kazanırlar.</a:t>
            </a:r>
          </a:p>
          <a:p>
            <a:pPr marL="0" lvl="1" algn="just">
              <a:lnSpc>
                <a:spcPct val="150000"/>
              </a:lnSpc>
              <a:buClr>
                <a:srgbClr val="0099FF"/>
              </a:buClr>
              <a:defRPr/>
            </a:pPr>
            <a:endParaRPr lang="tr-TR" sz="2400" b="0" dirty="0" smtClean="0">
              <a:solidFill>
                <a:srgbClr val="002060"/>
              </a:solidFill>
              <a:latin typeface="Arial"/>
            </a:endParaRPr>
          </a:p>
          <a:p>
            <a:pPr marL="268288" lvl="1" indent="-268288" algn="just">
              <a:lnSpc>
                <a:spcPct val="150000"/>
              </a:lnSpc>
              <a:buClr>
                <a:srgbClr val="0099FF"/>
              </a:buClr>
              <a:buFontTx/>
              <a:buBlip>
                <a:blip r:embed="rId2"/>
              </a:buBlip>
              <a:defRPr/>
            </a:pPr>
            <a:r>
              <a:rPr lang="tr-TR" sz="2400" b="0" dirty="0" smtClean="0">
                <a:solidFill>
                  <a:srgbClr val="002060"/>
                </a:solidFill>
                <a:latin typeface="Arial"/>
              </a:rPr>
              <a:t> Vardiyalı çalışan işyerlerinde katılımcıların </a:t>
            </a:r>
            <a:r>
              <a:rPr lang="tr-TR" sz="2400" b="0" u="sng" dirty="0" smtClean="0">
                <a:solidFill>
                  <a:srgbClr val="002060"/>
                </a:solidFill>
                <a:latin typeface="Arial"/>
              </a:rPr>
              <a:t>kabul etmesi durumunda v</a:t>
            </a:r>
            <a:r>
              <a:rPr lang="tr-TR" sz="2400" b="0" dirty="0" smtClean="0">
                <a:solidFill>
                  <a:srgbClr val="002060"/>
                </a:solidFill>
                <a:latin typeface="Arial"/>
              </a:rPr>
              <a:t>ardiyalı olarak ta program yapılabilir.   </a:t>
            </a:r>
            <a:endParaRPr lang="tr-TR" sz="2400" b="0" dirty="0">
              <a:solidFill>
                <a:srgbClr val="002060"/>
              </a:solidFill>
              <a:latin typeface="Arial"/>
            </a:endParaRPr>
          </a:p>
        </p:txBody>
      </p:sp>
    </p:spTree>
    <p:extLst>
      <p:ext uri="{BB962C8B-B14F-4D97-AF65-F5344CB8AC3E}">
        <p14:creationId xmlns:p14="http://schemas.microsoft.com/office/powerpoint/2010/main" val="20252799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15</a:t>
            </a:fld>
            <a:endParaRPr lang="es-ES"/>
          </a:p>
        </p:txBody>
      </p:sp>
      <p:sp>
        <p:nvSpPr>
          <p:cNvPr id="7" name="Metin kutusu 6"/>
          <p:cNvSpPr txBox="1"/>
          <p:nvPr/>
        </p:nvSpPr>
        <p:spPr>
          <a:xfrm>
            <a:off x="305212" y="1323466"/>
            <a:ext cx="8731212" cy="5453801"/>
          </a:xfrm>
          <a:prstGeom prst="rect">
            <a:avLst/>
          </a:prstGeom>
          <a:noFill/>
        </p:spPr>
        <p:txBody>
          <a:bodyPr wrap="square" rtlCol="0">
            <a:spAutoFit/>
          </a:bodyPr>
          <a:lstStyle/>
          <a:p>
            <a:pPr marL="0" lvl="1" algn="just">
              <a:lnSpc>
                <a:spcPct val="130000"/>
              </a:lnSpc>
              <a:buClr>
                <a:srgbClr val="0099FF"/>
              </a:buClr>
              <a:defRPr/>
            </a:pPr>
            <a:r>
              <a:rPr lang="tr-TR" sz="2800" dirty="0" smtClean="0">
                <a:ln w="18415" cmpd="sng">
                  <a:noFill/>
                  <a:prstDash val="solid"/>
                </a:ln>
                <a:solidFill>
                  <a:srgbClr val="FF0000"/>
                </a:solidFill>
                <a:latin typeface="Arial"/>
                <a:ea typeface="Arial Unicode MS" pitchFamily="34" charset="-128"/>
                <a:cs typeface="Arial" charset="0"/>
              </a:rPr>
              <a:t>Program'dan kimler yararlanır</a:t>
            </a:r>
            <a:r>
              <a:rPr lang="tr-TR" sz="2400" dirty="0" smtClean="0">
                <a:ln w="18415" cmpd="sng">
                  <a:noFill/>
                  <a:prstDash val="solid"/>
                </a:ln>
                <a:solidFill>
                  <a:srgbClr val="FF0000"/>
                </a:solidFill>
                <a:latin typeface="Arial"/>
                <a:ea typeface="Arial Unicode MS" pitchFamily="34" charset="-128"/>
                <a:cs typeface="Arial" charset="0"/>
              </a:rPr>
              <a:t>? </a:t>
            </a:r>
          </a:p>
          <a:p>
            <a:pPr marL="268288" lvl="1" indent="-268288" algn="just">
              <a:lnSpc>
                <a:spcPct val="130000"/>
              </a:lnSpc>
              <a:buClr>
                <a:srgbClr val="0099FF"/>
              </a:buClr>
              <a:buFontTx/>
              <a:buBlip>
                <a:blip r:embed="rId2"/>
              </a:buBlip>
              <a:defRPr/>
            </a:pPr>
            <a:r>
              <a:rPr lang="tr-TR" sz="2400" b="0" dirty="0" smtClean="0">
                <a:solidFill>
                  <a:srgbClr val="263B86">
                    <a:lumMod val="50000"/>
                  </a:srgbClr>
                </a:solidFill>
                <a:latin typeface="Arial"/>
              </a:rPr>
              <a:t> </a:t>
            </a:r>
            <a:r>
              <a:rPr lang="tr-TR" sz="2400" b="0" dirty="0" smtClean="0">
                <a:solidFill>
                  <a:srgbClr val="002060"/>
                </a:solidFill>
                <a:latin typeface="Arial"/>
              </a:rPr>
              <a:t>15 </a:t>
            </a:r>
            <a:r>
              <a:rPr lang="tr-TR" sz="2400" b="0" dirty="0">
                <a:solidFill>
                  <a:srgbClr val="002060"/>
                </a:solidFill>
                <a:latin typeface="Arial"/>
              </a:rPr>
              <a:t>yaşını doldurmuş </a:t>
            </a:r>
            <a:r>
              <a:rPr lang="tr-TR" sz="2400" b="0" dirty="0" smtClean="0">
                <a:solidFill>
                  <a:srgbClr val="002060"/>
                </a:solidFill>
                <a:latin typeface="Arial"/>
              </a:rPr>
              <a:t>İŞKUR’a kayıtlı bütün işsizler,</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 15 yaşını doldurmuş bütün öğrenciler yararlanabilir. </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EML. Öğrencileri son sınıfta 3 gün işyerinde çalışarak yapacakları stajı,</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Üniversite öğrencileri </a:t>
            </a:r>
            <a:r>
              <a:rPr lang="tr-TR" sz="2400" dirty="0" smtClean="0">
                <a:solidFill>
                  <a:srgbClr val="002060"/>
                </a:solidFill>
                <a:latin typeface="Arial"/>
              </a:rPr>
              <a:t>yaz dönemi zorunlu </a:t>
            </a:r>
            <a:r>
              <a:rPr lang="tr-TR" sz="2400" dirty="0">
                <a:solidFill>
                  <a:srgbClr val="002060"/>
                </a:solidFill>
                <a:latin typeface="Arial"/>
              </a:rPr>
              <a:t>stajlarını </a:t>
            </a:r>
            <a:r>
              <a:rPr lang="tr-TR" sz="2400" b="0" dirty="0">
                <a:solidFill>
                  <a:srgbClr val="002060"/>
                </a:solidFill>
                <a:latin typeface="Arial"/>
              </a:rPr>
              <a:t>işbaşı eğitim programı kapsamında yapabilmektedirler</a:t>
            </a:r>
            <a:r>
              <a:rPr lang="tr-TR" sz="2400" b="0" dirty="0" smtClean="0">
                <a:solidFill>
                  <a:srgbClr val="002060"/>
                </a:solidFill>
                <a:latin typeface="Arial"/>
              </a:rPr>
              <a:t>.</a:t>
            </a:r>
          </a:p>
          <a:p>
            <a:pPr marL="0" lvl="1" algn="just">
              <a:lnSpc>
                <a:spcPct val="130000"/>
              </a:lnSpc>
              <a:buClr>
                <a:srgbClr val="0099FF"/>
              </a:buClr>
              <a:defRPr/>
            </a:pPr>
            <a:r>
              <a:rPr lang="tr-TR" sz="2400" dirty="0" smtClean="0">
                <a:solidFill>
                  <a:srgbClr val="FF0000"/>
                </a:solidFill>
                <a:latin typeface="Arial"/>
              </a:rPr>
              <a:t>Programa kimler katılamaz?</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İşverenin birinci ve ikinci derece yakınları,</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İşyerinden son 3 ay içerisinde işten ayrılanlar, </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 </a:t>
            </a:r>
            <a:r>
              <a:rPr lang="tr-TR" sz="2200" b="0" dirty="0" smtClean="0">
                <a:solidFill>
                  <a:srgbClr val="002060"/>
                </a:solidFill>
                <a:latin typeface="Arial"/>
              </a:rPr>
              <a:t>SGK olanlar, Emekliler ve aktif çalışanlar programa katılamaz </a:t>
            </a:r>
            <a:endParaRPr lang="tr-TR" sz="2400" b="0" dirty="0" smtClean="0">
              <a:solidFill>
                <a:srgbClr val="002060"/>
              </a:solidFill>
              <a:latin typeface="Arial"/>
            </a:endParaRPr>
          </a:p>
        </p:txBody>
      </p:sp>
      <p:sp>
        <p:nvSpPr>
          <p:cNvPr id="5" name="Metin kutusu 4"/>
          <p:cNvSpPr txBox="1"/>
          <p:nvPr/>
        </p:nvSpPr>
        <p:spPr>
          <a:xfrm>
            <a:off x="3671248" y="603137"/>
            <a:ext cx="5213445" cy="584775"/>
          </a:xfrm>
          <a:prstGeom prst="rect">
            <a:avLst/>
          </a:prstGeom>
          <a:noFill/>
        </p:spPr>
        <p:txBody>
          <a:bodyPr wrap="square" rtlCol="0">
            <a:spAutoFit/>
          </a:bodyPr>
          <a:lstStyle/>
          <a:p>
            <a:pPr algn="r"/>
            <a:r>
              <a:rPr lang="tr-TR" dirty="0" smtClean="0">
                <a:solidFill>
                  <a:srgbClr val="FF0000"/>
                </a:solidFill>
                <a:latin typeface="Arial"/>
              </a:rPr>
              <a:t>İşbaşı Eğitim Programı- 4</a:t>
            </a:r>
            <a:endParaRPr lang="tr-TR" dirty="0">
              <a:solidFill>
                <a:srgbClr val="FF0000"/>
              </a:solidFill>
              <a:latin typeface="Arial"/>
            </a:endParaRPr>
          </a:p>
        </p:txBody>
      </p:sp>
    </p:spTree>
    <p:extLst>
      <p:ext uri="{BB962C8B-B14F-4D97-AF65-F5344CB8AC3E}">
        <p14:creationId xmlns:p14="http://schemas.microsoft.com/office/powerpoint/2010/main" val="21881866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16</a:t>
            </a:fld>
            <a:endParaRPr lang="es-ES"/>
          </a:p>
        </p:txBody>
      </p:sp>
      <p:sp>
        <p:nvSpPr>
          <p:cNvPr id="7" name="Metin kutusu 6"/>
          <p:cNvSpPr txBox="1"/>
          <p:nvPr/>
        </p:nvSpPr>
        <p:spPr>
          <a:xfrm>
            <a:off x="109181" y="1079805"/>
            <a:ext cx="8884693" cy="5527667"/>
          </a:xfrm>
          <a:prstGeom prst="rect">
            <a:avLst/>
          </a:prstGeom>
          <a:noFill/>
        </p:spPr>
        <p:txBody>
          <a:bodyPr wrap="square" rtlCol="0">
            <a:spAutoFit/>
          </a:bodyPr>
          <a:lstStyle/>
          <a:p>
            <a:pPr algn="r">
              <a:lnSpc>
                <a:spcPct val="150000"/>
              </a:lnSpc>
            </a:pPr>
            <a:r>
              <a:rPr lang="tr-TR" sz="2400" dirty="0" smtClean="0">
                <a:solidFill>
                  <a:srgbClr val="FF0000"/>
                </a:solidFill>
                <a:latin typeface="Arial"/>
              </a:rPr>
              <a:t>Katılımcını ücretini kim ödüyor?</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İŞKUR; katılımcıya </a:t>
            </a:r>
            <a:r>
              <a:rPr lang="tr-TR" sz="2400" dirty="0" smtClean="0">
                <a:solidFill>
                  <a:srgbClr val="FF0000"/>
                </a:solidFill>
                <a:latin typeface="Arial"/>
              </a:rPr>
              <a:t>günlük 50 TL</a:t>
            </a:r>
            <a:r>
              <a:rPr lang="tr-TR" sz="2400" b="0" dirty="0" smtClean="0">
                <a:solidFill>
                  <a:srgbClr val="002060"/>
                </a:solidFill>
                <a:latin typeface="Arial"/>
              </a:rPr>
              <a:t>. cep harçlığı veriyor,</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30 gün üzerinden İş Kazası ve Meslek Hastalığı Sigorta Primi, Genel Sağlık </a:t>
            </a:r>
            <a:r>
              <a:rPr lang="tr-TR" sz="2400" b="0" dirty="0">
                <a:solidFill>
                  <a:srgbClr val="002060"/>
                </a:solidFill>
                <a:latin typeface="Arial"/>
              </a:rPr>
              <a:t>S</a:t>
            </a:r>
            <a:r>
              <a:rPr lang="tr-TR" sz="2400" b="0" dirty="0" smtClean="0">
                <a:solidFill>
                  <a:srgbClr val="002060"/>
                </a:solidFill>
                <a:latin typeface="Arial"/>
              </a:rPr>
              <a:t>igortası primi İŞKUR tarafından ödenir.</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Katılımcı</a:t>
            </a:r>
            <a:r>
              <a:rPr lang="tr-TR" sz="2400" b="0" dirty="0">
                <a:solidFill>
                  <a:srgbClr val="002060"/>
                </a:solidFill>
                <a:latin typeface="Arial"/>
              </a:rPr>
              <a:t>; Program süresince isteğe bağlı sigortalı olabilir. </a:t>
            </a:r>
            <a:endParaRPr lang="tr-TR" sz="2400" b="0" dirty="0" smtClean="0">
              <a:solidFill>
                <a:srgbClr val="002060"/>
              </a:solidFill>
              <a:latin typeface="Arial"/>
            </a:endParaRPr>
          </a:p>
          <a:p>
            <a:pPr marL="268288" lvl="1" indent="-268288" algn="just">
              <a:lnSpc>
                <a:spcPct val="130000"/>
              </a:lnSpc>
              <a:buClr>
                <a:srgbClr val="0099FF"/>
              </a:buClr>
              <a:buFontTx/>
              <a:buBlip>
                <a:blip r:embed="rId2"/>
              </a:buBlip>
              <a:defRPr/>
            </a:pPr>
            <a:r>
              <a:rPr lang="tr-TR" sz="2400" b="0" dirty="0">
                <a:solidFill>
                  <a:srgbClr val="263B86">
                    <a:lumMod val="50000"/>
                  </a:srgbClr>
                </a:solidFill>
                <a:latin typeface="Arial"/>
              </a:rPr>
              <a:t> </a:t>
            </a:r>
            <a:r>
              <a:rPr lang="tr-TR" sz="2400" dirty="0" smtClean="0">
                <a:solidFill>
                  <a:srgbClr val="FF0000"/>
                </a:solidFill>
                <a:latin typeface="Arial"/>
              </a:rPr>
              <a:t> </a:t>
            </a:r>
            <a:r>
              <a:rPr lang="tr-TR" sz="2800" u="sng" dirty="0" smtClean="0">
                <a:solidFill>
                  <a:srgbClr val="FF0000"/>
                </a:solidFill>
                <a:latin typeface="Arial"/>
              </a:rPr>
              <a:t>Örnek</a:t>
            </a:r>
            <a:r>
              <a:rPr lang="tr-TR" sz="2400" b="0" dirty="0" smtClean="0">
                <a:solidFill>
                  <a:srgbClr val="FF0000"/>
                </a:solidFill>
                <a:latin typeface="Arial"/>
              </a:rPr>
              <a:t>:</a:t>
            </a:r>
            <a:r>
              <a:rPr lang="tr-TR" sz="2400" b="0" dirty="0" smtClean="0">
                <a:solidFill>
                  <a:srgbClr val="263B86">
                    <a:lumMod val="50000"/>
                  </a:srgbClr>
                </a:solidFill>
                <a:latin typeface="Arial"/>
              </a:rPr>
              <a:t> </a:t>
            </a:r>
            <a:r>
              <a:rPr lang="tr-TR" sz="2400" b="0" dirty="0">
                <a:solidFill>
                  <a:srgbClr val="002060"/>
                </a:solidFill>
                <a:latin typeface="Arial"/>
              </a:rPr>
              <a:t>1 kişi haftada beş </a:t>
            </a:r>
            <a:r>
              <a:rPr lang="tr-TR" sz="2400" b="0" dirty="0" smtClean="0">
                <a:solidFill>
                  <a:srgbClr val="002060"/>
                </a:solidFill>
                <a:latin typeface="Arial"/>
              </a:rPr>
              <a:t>gün</a:t>
            </a:r>
            <a:r>
              <a:rPr lang="tr-TR" sz="2400" b="0" dirty="0" smtClean="0">
                <a:solidFill>
                  <a:srgbClr val="263B86">
                    <a:lumMod val="50000"/>
                  </a:srgbClr>
                </a:solidFill>
                <a:latin typeface="Arial"/>
              </a:rPr>
              <a:t>, </a:t>
            </a:r>
            <a:r>
              <a:rPr lang="tr-TR" sz="2400" dirty="0" smtClean="0">
                <a:solidFill>
                  <a:srgbClr val="FF0000"/>
                </a:solidFill>
                <a:latin typeface="Arial"/>
              </a:rPr>
              <a:t>ayda 22 gün </a:t>
            </a:r>
            <a:r>
              <a:rPr lang="tr-TR" sz="2400" b="0" dirty="0">
                <a:solidFill>
                  <a:srgbClr val="263B86">
                    <a:lumMod val="50000"/>
                  </a:srgbClr>
                </a:solidFill>
                <a:latin typeface="Arial"/>
              </a:rPr>
              <a:t>işbaşı eğitim </a:t>
            </a:r>
            <a:r>
              <a:rPr lang="tr-TR" sz="2400" b="0" dirty="0">
                <a:solidFill>
                  <a:srgbClr val="002060"/>
                </a:solidFill>
                <a:latin typeface="Arial"/>
              </a:rPr>
              <a:t>programına katılırsa </a:t>
            </a:r>
            <a:r>
              <a:rPr lang="tr-TR" sz="2400" dirty="0" smtClean="0">
                <a:solidFill>
                  <a:srgbClr val="FF0000"/>
                </a:solidFill>
                <a:latin typeface="Arial"/>
              </a:rPr>
              <a:t>1.100 TL</a:t>
            </a:r>
            <a:r>
              <a:rPr lang="tr-TR" sz="2400" b="0" dirty="0" smtClean="0">
                <a:solidFill>
                  <a:srgbClr val="263B86">
                    <a:lumMod val="50000"/>
                  </a:srgbClr>
                </a:solidFill>
                <a:latin typeface="Arial"/>
              </a:rPr>
              <a:t>,</a:t>
            </a:r>
          </a:p>
          <a:p>
            <a:pPr marL="268288" lvl="1" indent="-268288" algn="just">
              <a:lnSpc>
                <a:spcPct val="130000"/>
              </a:lnSpc>
              <a:buClr>
                <a:srgbClr val="0099FF"/>
              </a:buClr>
              <a:buFontTx/>
              <a:buBlip>
                <a:blip r:embed="rId2"/>
              </a:buBlip>
              <a:defRPr/>
            </a:pPr>
            <a:r>
              <a:rPr lang="tr-TR" sz="2400" b="0" dirty="0">
                <a:solidFill>
                  <a:srgbClr val="263B86">
                    <a:lumMod val="50000"/>
                  </a:srgbClr>
                </a:solidFill>
                <a:latin typeface="Arial"/>
              </a:rPr>
              <a:t> </a:t>
            </a:r>
            <a:r>
              <a:rPr lang="tr-TR" sz="2400" b="0" dirty="0" smtClean="0">
                <a:solidFill>
                  <a:srgbClr val="002060"/>
                </a:solidFill>
                <a:latin typeface="Arial"/>
              </a:rPr>
              <a:t>Haftada </a:t>
            </a:r>
            <a:r>
              <a:rPr lang="tr-TR" sz="2400" b="0" dirty="0">
                <a:solidFill>
                  <a:srgbClr val="002060"/>
                </a:solidFill>
                <a:latin typeface="Arial"/>
              </a:rPr>
              <a:t>altı </a:t>
            </a:r>
            <a:r>
              <a:rPr lang="tr-TR" sz="2400" b="0" dirty="0" smtClean="0">
                <a:solidFill>
                  <a:srgbClr val="002060"/>
                </a:solidFill>
                <a:latin typeface="Arial"/>
              </a:rPr>
              <a:t>gün, </a:t>
            </a:r>
            <a:r>
              <a:rPr lang="tr-TR" sz="2400" dirty="0" smtClean="0">
                <a:solidFill>
                  <a:srgbClr val="FF0000"/>
                </a:solidFill>
                <a:latin typeface="Arial"/>
              </a:rPr>
              <a:t>ayda 26 </a:t>
            </a:r>
            <a:r>
              <a:rPr lang="tr-TR" sz="2400" dirty="0">
                <a:solidFill>
                  <a:srgbClr val="FF0000"/>
                </a:solidFill>
                <a:latin typeface="Arial"/>
              </a:rPr>
              <a:t>gün </a:t>
            </a:r>
            <a:r>
              <a:rPr lang="tr-TR" sz="2400" b="0" dirty="0">
                <a:solidFill>
                  <a:srgbClr val="002060"/>
                </a:solidFill>
                <a:latin typeface="Arial"/>
              </a:rPr>
              <a:t>işbaşı eğitim programına katılırsa </a:t>
            </a:r>
            <a:r>
              <a:rPr lang="tr-TR" sz="2400" dirty="0" smtClean="0">
                <a:solidFill>
                  <a:srgbClr val="FF0000"/>
                </a:solidFill>
                <a:latin typeface="Arial"/>
              </a:rPr>
              <a:t>1.300.TL </a:t>
            </a:r>
            <a:r>
              <a:rPr lang="tr-TR" sz="2400" b="0" dirty="0">
                <a:solidFill>
                  <a:srgbClr val="002060"/>
                </a:solidFill>
                <a:latin typeface="Arial"/>
              </a:rPr>
              <a:t>ödenmektedir</a:t>
            </a:r>
            <a:r>
              <a:rPr lang="tr-TR" sz="2400" b="0" dirty="0" smtClean="0">
                <a:solidFill>
                  <a:srgbClr val="002060"/>
                </a:solidFill>
                <a:latin typeface="Arial"/>
              </a:rPr>
              <a:t>.</a:t>
            </a:r>
          </a:p>
          <a:p>
            <a:pPr marL="268288" lvl="1" indent="-268288" algn="just">
              <a:lnSpc>
                <a:spcPct val="130000"/>
              </a:lnSpc>
              <a:buClr>
                <a:srgbClr val="0099FF"/>
              </a:buClr>
              <a:buFontTx/>
              <a:buBlip>
                <a:blip r:embed="rId2"/>
              </a:buBlip>
              <a:defRPr/>
            </a:pPr>
            <a:r>
              <a:rPr lang="tr-TR" sz="2400" b="0" dirty="0">
                <a:solidFill>
                  <a:srgbClr val="002060"/>
                </a:solidFill>
                <a:latin typeface="Arial"/>
              </a:rPr>
              <a:t> </a:t>
            </a:r>
            <a:r>
              <a:rPr lang="tr-TR" sz="2400" b="0" dirty="0" smtClean="0">
                <a:solidFill>
                  <a:srgbClr val="002060"/>
                </a:solidFill>
                <a:latin typeface="Arial"/>
              </a:rPr>
              <a:t>İşverenin ücret ödeme yükümlülüğü yoktur. </a:t>
            </a:r>
          </a:p>
          <a:p>
            <a:pPr marL="268288" lvl="1" indent="-268288" algn="just">
              <a:lnSpc>
                <a:spcPct val="130000"/>
              </a:lnSpc>
              <a:buClr>
                <a:srgbClr val="0099FF"/>
              </a:buClr>
              <a:buFontTx/>
              <a:buBlip>
                <a:blip r:embed="rId2"/>
              </a:buBlip>
              <a:defRPr/>
            </a:pPr>
            <a:r>
              <a:rPr lang="tr-TR" sz="2400" b="0" dirty="0">
                <a:solidFill>
                  <a:srgbClr val="002060"/>
                </a:solidFill>
                <a:latin typeface="Arial"/>
              </a:rPr>
              <a:t> </a:t>
            </a:r>
            <a:r>
              <a:rPr lang="tr-TR" sz="2400" b="0" dirty="0" smtClean="0">
                <a:solidFill>
                  <a:srgbClr val="002060"/>
                </a:solidFill>
                <a:latin typeface="Arial"/>
              </a:rPr>
              <a:t>İşveren ilave ücret ödemek isterse ödeme yapabilir. </a:t>
            </a:r>
            <a:endParaRPr lang="tr-TR" sz="2400" b="0" dirty="0" smtClean="0">
              <a:solidFill>
                <a:srgbClr val="263B86">
                  <a:lumMod val="50000"/>
                </a:srgbClr>
              </a:solidFill>
              <a:latin typeface="Arial"/>
            </a:endParaRPr>
          </a:p>
        </p:txBody>
      </p:sp>
      <p:sp>
        <p:nvSpPr>
          <p:cNvPr id="5" name="Metin kutusu 4"/>
          <p:cNvSpPr txBox="1"/>
          <p:nvPr/>
        </p:nvSpPr>
        <p:spPr>
          <a:xfrm>
            <a:off x="3502925" y="453170"/>
            <a:ext cx="5336275" cy="584775"/>
          </a:xfrm>
          <a:prstGeom prst="rect">
            <a:avLst/>
          </a:prstGeom>
          <a:noFill/>
        </p:spPr>
        <p:txBody>
          <a:bodyPr wrap="square" rtlCol="0">
            <a:spAutoFit/>
          </a:bodyPr>
          <a:lstStyle/>
          <a:p>
            <a:pPr algn="r"/>
            <a:r>
              <a:rPr lang="tr-TR" dirty="0" smtClean="0">
                <a:solidFill>
                  <a:srgbClr val="FF0000"/>
                </a:solidFill>
                <a:latin typeface="Arial"/>
              </a:rPr>
              <a:t>İşbaşı Eğitim Programı - 5</a:t>
            </a:r>
            <a:endParaRPr lang="tr-TR" dirty="0">
              <a:solidFill>
                <a:srgbClr val="FF0000"/>
              </a:solidFill>
              <a:latin typeface="Arial"/>
            </a:endParaRPr>
          </a:p>
        </p:txBody>
      </p:sp>
    </p:spTree>
    <p:extLst>
      <p:ext uri="{BB962C8B-B14F-4D97-AF65-F5344CB8AC3E}">
        <p14:creationId xmlns:p14="http://schemas.microsoft.com/office/powerpoint/2010/main" val="21761762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17</a:t>
            </a:fld>
            <a:endParaRPr lang="es-ES"/>
          </a:p>
        </p:txBody>
      </p:sp>
      <p:sp>
        <p:nvSpPr>
          <p:cNvPr id="7" name="Metin kutusu 6"/>
          <p:cNvSpPr txBox="1"/>
          <p:nvPr/>
        </p:nvSpPr>
        <p:spPr>
          <a:xfrm>
            <a:off x="232012" y="1583728"/>
            <a:ext cx="8761863" cy="522451"/>
          </a:xfrm>
          <a:prstGeom prst="rect">
            <a:avLst/>
          </a:prstGeom>
          <a:noFill/>
        </p:spPr>
        <p:txBody>
          <a:bodyPr wrap="square" rtlCol="0">
            <a:spAutoFit/>
          </a:bodyPr>
          <a:lstStyle/>
          <a:p>
            <a:pPr marL="0" lvl="1" algn="just">
              <a:lnSpc>
                <a:spcPct val="130000"/>
              </a:lnSpc>
              <a:buClr>
                <a:srgbClr val="0099FF"/>
              </a:buClr>
              <a:defRPr/>
            </a:pPr>
            <a:endParaRPr lang="tr-TR" sz="2400" b="0" dirty="0">
              <a:solidFill>
                <a:srgbClr val="263B86">
                  <a:lumMod val="50000"/>
                </a:srgbClr>
              </a:solidFill>
              <a:latin typeface="Arial"/>
            </a:endParaRPr>
          </a:p>
        </p:txBody>
      </p:sp>
      <p:sp>
        <p:nvSpPr>
          <p:cNvPr id="5" name="Metin kutusu 4"/>
          <p:cNvSpPr txBox="1"/>
          <p:nvPr/>
        </p:nvSpPr>
        <p:spPr>
          <a:xfrm>
            <a:off x="3548418" y="597355"/>
            <a:ext cx="5336275" cy="584775"/>
          </a:xfrm>
          <a:prstGeom prst="rect">
            <a:avLst/>
          </a:prstGeom>
          <a:noFill/>
        </p:spPr>
        <p:txBody>
          <a:bodyPr wrap="square" rtlCol="0">
            <a:spAutoFit/>
          </a:bodyPr>
          <a:lstStyle/>
          <a:p>
            <a:pPr algn="r"/>
            <a:r>
              <a:rPr lang="tr-TR" dirty="0" smtClean="0">
                <a:solidFill>
                  <a:srgbClr val="FF0000"/>
                </a:solidFill>
                <a:latin typeface="Arial"/>
              </a:rPr>
              <a:t>İşbaşı Eğitim Programı - 6</a:t>
            </a:r>
            <a:endParaRPr lang="tr-TR" dirty="0">
              <a:solidFill>
                <a:srgbClr val="FF0000"/>
              </a:solidFill>
              <a:latin typeface="Arial"/>
            </a:endParaRPr>
          </a:p>
        </p:txBody>
      </p:sp>
      <p:sp>
        <p:nvSpPr>
          <p:cNvPr id="6" name="Dikdörtgen 5"/>
          <p:cNvSpPr/>
          <p:nvPr/>
        </p:nvSpPr>
        <p:spPr>
          <a:xfrm>
            <a:off x="5049671" y="1182130"/>
            <a:ext cx="3684895" cy="461665"/>
          </a:xfrm>
          <a:prstGeom prst="rect">
            <a:avLst/>
          </a:prstGeom>
        </p:spPr>
        <p:txBody>
          <a:bodyPr wrap="square">
            <a:spAutoFit/>
          </a:bodyPr>
          <a:lstStyle/>
          <a:p>
            <a:pPr algn="ctr" eaLnBrk="0" hangingPunct="0">
              <a:spcBef>
                <a:spcPct val="20000"/>
              </a:spcBef>
              <a:buClr>
                <a:srgbClr val="000066"/>
              </a:buClr>
            </a:pPr>
            <a:r>
              <a:rPr lang="tr-TR" sz="2400" kern="0" dirty="0" smtClean="0">
                <a:solidFill>
                  <a:srgbClr val="FF0000"/>
                </a:solidFill>
                <a:latin typeface="Arial" pitchFamily="34" charset="0"/>
                <a:ea typeface="ＭＳ Ｐゴシック" charset="0"/>
                <a:cs typeface="Arial" pitchFamily="34" charset="0"/>
              </a:rPr>
              <a:t>İndirilecek Gider İmkanı </a:t>
            </a:r>
            <a:endParaRPr lang="tr-TR" sz="2400" kern="0" dirty="0">
              <a:solidFill>
                <a:srgbClr val="FF0000"/>
              </a:solidFill>
              <a:latin typeface="Arial" pitchFamily="34" charset="0"/>
              <a:ea typeface="ＭＳ Ｐゴシック" charset="0"/>
              <a:cs typeface="Arial" pitchFamily="34" charset="0"/>
            </a:endParaRPr>
          </a:p>
        </p:txBody>
      </p:sp>
      <p:sp>
        <p:nvSpPr>
          <p:cNvPr id="8" name="İçerik Yer Tutucusu 2"/>
          <p:cNvSpPr>
            <a:spLocks noGrp="1"/>
          </p:cNvSpPr>
          <p:nvPr>
            <p:ph idx="1"/>
          </p:nvPr>
        </p:nvSpPr>
        <p:spPr>
          <a:xfrm>
            <a:off x="232012" y="1643795"/>
            <a:ext cx="8761863" cy="5138005"/>
          </a:xfrm>
        </p:spPr>
        <p:txBody>
          <a:bodyPr/>
          <a:lstStyle/>
          <a:p>
            <a:pPr marL="0" lvl="1" indent="0">
              <a:lnSpc>
                <a:spcPct val="150000"/>
              </a:lnSpc>
              <a:buNone/>
            </a:pPr>
            <a:r>
              <a:rPr lang="tr-TR" sz="2400" b="1" dirty="0">
                <a:solidFill>
                  <a:srgbClr val="FF0000"/>
                </a:solidFill>
                <a:latin typeface="+mj-lt"/>
                <a:ea typeface="ＭＳ Ｐゴシック" pitchFamily="34" charset="-128"/>
                <a:cs typeface="ＭＳ Ｐゴシック" charset="0"/>
              </a:rPr>
              <a:t>6645/9 Md. (193 sayılı GVK Md. 40/11)</a:t>
            </a:r>
          </a:p>
          <a:p>
            <a:pPr marL="0" lvl="1" indent="0">
              <a:lnSpc>
                <a:spcPct val="150000"/>
              </a:lnSpc>
              <a:buNone/>
            </a:pPr>
            <a:r>
              <a:rPr lang="tr-TR" sz="2400" dirty="0">
                <a:solidFill>
                  <a:srgbClr val="002060"/>
                </a:solidFill>
                <a:latin typeface="+mj-lt"/>
                <a:ea typeface="ＭＳ Ｐゴシック" pitchFamily="34" charset="-128"/>
                <a:cs typeface="ＭＳ Ｐゴシック" charset="0"/>
              </a:rPr>
              <a:t>11. Türkiye İş Kurumu tarafından düzenlenen işbaşı eğitim programlarından faydalananlara, programı yürüten işverenlerce fiilen ödenen </a:t>
            </a:r>
            <a:r>
              <a:rPr lang="tr-TR" sz="2400" dirty="0" smtClean="0">
                <a:solidFill>
                  <a:srgbClr val="002060"/>
                </a:solidFill>
                <a:latin typeface="+mj-lt"/>
                <a:ea typeface="ＭＳ Ｐゴシック" pitchFamily="34" charset="-128"/>
                <a:cs typeface="ＭＳ Ｐゴシック" charset="0"/>
              </a:rPr>
              <a:t>tutarlar; </a:t>
            </a:r>
            <a:r>
              <a:rPr lang="tr-TR" sz="2400" dirty="0">
                <a:solidFill>
                  <a:srgbClr val="002060"/>
                </a:solidFill>
                <a:latin typeface="+mj-lt"/>
                <a:ea typeface="ＭＳ Ｐゴシック" pitchFamily="34" charset="-128"/>
                <a:cs typeface="ＭＳ Ｐゴシック" charset="0"/>
              </a:rPr>
              <a:t>(</a:t>
            </a:r>
            <a:r>
              <a:rPr lang="tr-TR" sz="2400" b="1" u="sng" dirty="0">
                <a:solidFill>
                  <a:srgbClr val="002060"/>
                </a:solidFill>
                <a:latin typeface="+mj-lt"/>
                <a:ea typeface="ＭＳ Ｐゴシック" pitchFamily="34" charset="-128"/>
                <a:cs typeface="ＭＳ Ｐゴシック" charset="0"/>
              </a:rPr>
              <a:t>Bu kapsamda işverenler tarafından ticari kazancın tespitinde ücretle ilişkilendirilmeksizin her bir katılımcı itibarıyla indirim konusu yapılacak </a:t>
            </a:r>
            <a:r>
              <a:rPr lang="tr-TR" sz="2400" b="1" u="sng" dirty="0" smtClean="0">
                <a:solidFill>
                  <a:srgbClr val="002060"/>
                </a:solidFill>
                <a:latin typeface="+mj-lt"/>
                <a:ea typeface="ＭＳ Ｐゴシック" pitchFamily="34" charset="-128"/>
                <a:cs typeface="ＭＳ Ｐゴシック" charset="0"/>
              </a:rPr>
              <a:t>tutar, </a:t>
            </a:r>
            <a:r>
              <a:rPr lang="tr-TR" sz="2400" b="1" u="sng" dirty="0">
                <a:solidFill>
                  <a:srgbClr val="002060"/>
                </a:solidFill>
                <a:latin typeface="+mj-lt"/>
                <a:ea typeface="ＭＳ Ｐゴシック" pitchFamily="34" charset="-128"/>
                <a:cs typeface="ＭＳ Ｐゴシック" charset="0"/>
              </a:rPr>
              <a:t>aylık olarak asgari ücretin brüt tutarının yarısını aşamaz</a:t>
            </a:r>
            <a:r>
              <a:rPr lang="tr-TR" sz="2400" b="1" u="sng" dirty="0" smtClean="0">
                <a:solidFill>
                  <a:srgbClr val="002060"/>
                </a:solidFill>
                <a:latin typeface="+mj-lt"/>
                <a:ea typeface="ＭＳ Ｐゴシック" pitchFamily="34" charset="-128"/>
                <a:cs typeface="ＭＳ Ｐゴシック" charset="0"/>
              </a:rPr>
              <a:t>.)</a:t>
            </a:r>
            <a:r>
              <a:rPr lang="tr-TR" sz="2400" dirty="0" smtClean="0">
                <a:solidFill>
                  <a:srgbClr val="002060"/>
                </a:solidFill>
                <a:latin typeface="+mj-lt"/>
                <a:ea typeface="ＭＳ Ｐゴシック" pitchFamily="34" charset="-128"/>
                <a:cs typeface="ＭＳ Ｐゴシック" charset="0"/>
              </a:rPr>
              <a:t>” şeklinde yapılan düzenlemeyle </a:t>
            </a:r>
            <a:r>
              <a:rPr lang="tr-TR" sz="2400" b="1" dirty="0" smtClean="0">
                <a:solidFill>
                  <a:srgbClr val="FF0000"/>
                </a:solidFill>
                <a:latin typeface="+mj-lt"/>
                <a:ea typeface="ＭＳ Ｐゴシック" pitchFamily="34" charset="-128"/>
                <a:cs typeface="ＭＳ Ｐゴシック" charset="0"/>
              </a:rPr>
              <a:t>indirilecek giderler </a:t>
            </a:r>
            <a:r>
              <a:rPr lang="tr-TR" sz="2400" dirty="0" smtClean="0">
                <a:solidFill>
                  <a:srgbClr val="002060"/>
                </a:solidFill>
                <a:latin typeface="+mj-lt"/>
                <a:ea typeface="ＭＳ Ｐゴシック" pitchFamily="34" charset="-128"/>
                <a:cs typeface="ＭＳ Ｐゴシック" charset="0"/>
              </a:rPr>
              <a:t>arasında sayılmıştır.</a:t>
            </a:r>
          </a:p>
          <a:p>
            <a:pPr marL="0" lvl="1" indent="0" algn="just">
              <a:lnSpc>
                <a:spcPct val="150000"/>
              </a:lnSpc>
              <a:buNone/>
            </a:pPr>
            <a:endParaRPr lang="tr-TR" sz="2000" i="1" dirty="0" smtClean="0">
              <a:solidFill>
                <a:srgbClr val="002060"/>
              </a:solidFill>
              <a:latin typeface="+mj-lt"/>
              <a:ea typeface="ＭＳ Ｐゴシック" pitchFamily="34" charset="-128"/>
              <a:cs typeface="Arial" pitchFamily="34" charset="0"/>
            </a:endParaRPr>
          </a:p>
        </p:txBody>
      </p:sp>
    </p:spTree>
    <p:extLst>
      <p:ext uri="{BB962C8B-B14F-4D97-AF65-F5344CB8AC3E}">
        <p14:creationId xmlns:p14="http://schemas.microsoft.com/office/powerpoint/2010/main" val="3198646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4842" y="1441951"/>
            <a:ext cx="8652678" cy="5089477"/>
          </a:xfrm>
        </p:spPr>
        <p:txBody>
          <a:bodyPr/>
          <a:lstStyle/>
          <a:p>
            <a:pPr marL="0" indent="0" algn="r">
              <a:spcBef>
                <a:spcPts val="600"/>
              </a:spcBef>
              <a:spcAft>
                <a:spcPts val="0"/>
              </a:spcAft>
              <a:buNone/>
            </a:pPr>
            <a:r>
              <a:rPr lang="tr-TR" sz="2800" b="1" dirty="0">
                <a:solidFill>
                  <a:srgbClr val="FF0000"/>
                </a:solidFill>
                <a:latin typeface="+mj-lt"/>
                <a:ea typeface="ＭＳ Ｐゴシック" pitchFamily="34" charset="-128"/>
                <a:cs typeface="Arial" pitchFamily="34" charset="0"/>
              </a:rPr>
              <a:t>İEP İşveren Sigorta Prim </a:t>
            </a:r>
            <a:r>
              <a:rPr lang="tr-TR" sz="2800" b="1" dirty="0" smtClean="0">
                <a:solidFill>
                  <a:srgbClr val="FF0000"/>
                </a:solidFill>
                <a:latin typeface="+mj-lt"/>
                <a:ea typeface="ＭＳ Ｐゴシック" pitchFamily="34" charset="-128"/>
                <a:cs typeface="Arial" pitchFamily="34" charset="0"/>
              </a:rPr>
              <a:t>Teşviki</a:t>
            </a:r>
          </a:p>
          <a:p>
            <a:pPr marL="0" indent="0" algn="just">
              <a:lnSpc>
                <a:spcPct val="150000"/>
              </a:lnSpc>
              <a:spcBef>
                <a:spcPts val="600"/>
              </a:spcBef>
              <a:spcAft>
                <a:spcPts val="0"/>
              </a:spcAft>
              <a:buNone/>
            </a:pPr>
            <a:r>
              <a:rPr lang="tr-TR" sz="2300" dirty="0" smtClean="0">
                <a:solidFill>
                  <a:srgbClr val="002060"/>
                </a:solidFill>
                <a:latin typeface="+mj-lt"/>
                <a:ea typeface="ＭＳ Ｐゴシック" pitchFamily="34" charset="-128"/>
                <a:cs typeface="Arial" pitchFamily="34" charset="0"/>
              </a:rPr>
              <a:t>31/12/2016  tarihine kadar başlatılan işbaşı eğitim programlarını tamamlayanlardan, 18 yaşından büyük, 29 yaşından küçük olan kişilerin; </a:t>
            </a:r>
            <a:r>
              <a:rPr lang="tr-TR" sz="2300" b="1" dirty="0" smtClean="0">
                <a:solidFill>
                  <a:srgbClr val="002060"/>
                </a:solidFill>
                <a:latin typeface="+mj-lt"/>
                <a:ea typeface="ＭＳ Ｐゴシック" pitchFamily="34" charset="-128"/>
                <a:cs typeface="Arial" pitchFamily="34" charset="0"/>
              </a:rPr>
              <a:t>programın bitiminden sonra en geç 3 ay </a:t>
            </a:r>
            <a:r>
              <a:rPr lang="tr-TR" sz="2300" dirty="0" smtClean="0">
                <a:solidFill>
                  <a:srgbClr val="002060"/>
                </a:solidFill>
                <a:latin typeface="+mj-lt"/>
                <a:ea typeface="ＭＳ Ｐゴシック" pitchFamily="34" charset="-128"/>
                <a:cs typeface="Arial" pitchFamily="34" charset="0"/>
              </a:rPr>
              <a:t>içerisinde programı tamamladıkları meslek alanında istihdam edilmesi halinde;</a:t>
            </a:r>
          </a:p>
          <a:p>
            <a:pPr marL="268288" lvl="1" indent="-268288" algn="just" eaLnBrk="1" hangingPunct="1">
              <a:lnSpc>
                <a:spcPct val="130000"/>
              </a:lnSpc>
              <a:spcBef>
                <a:spcPct val="0"/>
              </a:spcBef>
              <a:buClr>
                <a:srgbClr val="0099FF"/>
              </a:buClr>
              <a:buBlip>
                <a:blip r:embed="rId2"/>
              </a:buBlip>
              <a:defRPr/>
            </a:pPr>
            <a:r>
              <a:rPr lang="tr-TR" sz="2300" b="1" kern="1200" dirty="0">
                <a:ln w="18415" cmpd="sng">
                  <a:noFill/>
                  <a:prstDash val="solid"/>
                </a:ln>
                <a:solidFill>
                  <a:srgbClr val="002060"/>
                </a:solidFill>
                <a:ea typeface="Arial Unicode MS" pitchFamily="34" charset="-128"/>
                <a:cs typeface="Arial" charset="0"/>
              </a:rPr>
              <a:t> </a:t>
            </a:r>
            <a:r>
              <a:rPr lang="tr-TR" sz="2300" b="1" dirty="0" smtClean="0">
                <a:solidFill>
                  <a:srgbClr val="002060"/>
                </a:solidFill>
                <a:latin typeface="+mj-lt"/>
                <a:ea typeface="ＭＳ Ｐゴシック" pitchFamily="34" charset="-128"/>
                <a:cs typeface="Arial" pitchFamily="34" charset="0"/>
              </a:rPr>
              <a:t>İmalat sanayi sektöründe 42 ay,</a:t>
            </a:r>
          </a:p>
          <a:p>
            <a:pPr marL="268288" lvl="1" indent="-268288" algn="just" eaLnBrk="1" hangingPunct="1">
              <a:lnSpc>
                <a:spcPct val="130000"/>
              </a:lnSpc>
              <a:spcBef>
                <a:spcPct val="0"/>
              </a:spcBef>
              <a:buClr>
                <a:srgbClr val="0099FF"/>
              </a:buClr>
              <a:buBlip>
                <a:blip r:embed="rId2"/>
              </a:buBlip>
              <a:defRPr/>
            </a:pPr>
            <a:r>
              <a:rPr lang="tr-TR" sz="2300" b="1" dirty="0">
                <a:solidFill>
                  <a:srgbClr val="002060"/>
                </a:solidFill>
                <a:latin typeface="+mj-lt"/>
                <a:ea typeface="ＭＳ Ｐゴシック" pitchFamily="34" charset="-128"/>
                <a:cs typeface="Arial" pitchFamily="34" charset="0"/>
              </a:rPr>
              <a:t> </a:t>
            </a:r>
            <a:r>
              <a:rPr lang="tr-TR" sz="2300" b="1" dirty="0" smtClean="0">
                <a:solidFill>
                  <a:srgbClr val="002060"/>
                </a:solidFill>
                <a:latin typeface="+mj-lt"/>
                <a:ea typeface="ＭＳ Ｐゴシック" pitchFamily="34" charset="-128"/>
                <a:cs typeface="Arial" pitchFamily="34" charset="0"/>
              </a:rPr>
              <a:t>Diğer sektörlerde 30 ay boyunca</a:t>
            </a:r>
            <a:r>
              <a:rPr lang="tr-TR" sz="2300" dirty="0" smtClean="0">
                <a:solidFill>
                  <a:srgbClr val="002060"/>
                </a:solidFill>
                <a:latin typeface="+mj-lt"/>
                <a:ea typeface="ＭＳ Ｐゴシック" pitchFamily="34" charset="-128"/>
                <a:cs typeface="Arial" pitchFamily="34" charset="0"/>
              </a:rPr>
              <a:t>,</a:t>
            </a:r>
          </a:p>
          <a:p>
            <a:pPr marL="0" lvl="1" indent="0" algn="just" eaLnBrk="1" hangingPunct="1">
              <a:lnSpc>
                <a:spcPct val="130000"/>
              </a:lnSpc>
              <a:spcBef>
                <a:spcPct val="0"/>
              </a:spcBef>
              <a:buClr>
                <a:srgbClr val="0099FF"/>
              </a:buClr>
              <a:buNone/>
              <a:defRPr/>
            </a:pPr>
            <a:r>
              <a:rPr lang="tr-TR" sz="2300" dirty="0" smtClean="0">
                <a:solidFill>
                  <a:srgbClr val="002060"/>
                </a:solidFill>
                <a:latin typeface="+mj-lt"/>
                <a:ea typeface="ＭＳ Ｐゴシック" pitchFamily="34" charset="-128"/>
                <a:cs typeface="Arial" pitchFamily="34" charset="0"/>
              </a:rPr>
              <a:t>SGK yatırılan işveren payı sigorta primi, İşsizlik Sigortası Fonundan karşılanmaktadır.</a:t>
            </a:r>
          </a:p>
        </p:txBody>
      </p:sp>
      <p:sp>
        <p:nvSpPr>
          <p:cNvPr id="4" name="Slayt Numarası Yer Tutucusu 3"/>
          <p:cNvSpPr>
            <a:spLocks noGrp="1"/>
          </p:cNvSpPr>
          <p:nvPr>
            <p:ph type="sldNum" sz="quarter" idx="11"/>
          </p:nvPr>
        </p:nvSpPr>
        <p:spPr/>
        <p:txBody>
          <a:bodyPr/>
          <a:lstStyle/>
          <a:p>
            <a:pPr>
              <a:defRPr/>
            </a:pPr>
            <a:fld id="{EF525EEB-6ACC-4B7E-98D9-2513EEE50CE5}" type="slidenum">
              <a:rPr lang="es-ES" smtClean="0"/>
              <a:pPr>
                <a:defRPr/>
              </a:pPr>
              <a:t>18</a:t>
            </a:fld>
            <a:endParaRPr lang="es-ES"/>
          </a:p>
        </p:txBody>
      </p:sp>
      <p:sp>
        <p:nvSpPr>
          <p:cNvPr id="7" name="Metin kutusu 6"/>
          <p:cNvSpPr txBox="1"/>
          <p:nvPr/>
        </p:nvSpPr>
        <p:spPr>
          <a:xfrm>
            <a:off x="3566613" y="732988"/>
            <a:ext cx="5440907" cy="523220"/>
          </a:xfrm>
          <a:prstGeom prst="rect">
            <a:avLst/>
          </a:prstGeom>
          <a:noFill/>
        </p:spPr>
        <p:txBody>
          <a:bodyPr wrap="square" rtlCol="0">
            <a:spAutoFit/>
          </a:bodyPr>
          <a:lstStyle/>
          <a:p>
            <a:pPr algn="r"/>
            <a:r>
              <a:rPr lang="tr-TR" sz="2800" dirty="0" smtClean="0">
                <a:solidFill>
                  <a:srgbClr val="FF0000"/>
                </a:solidFill>
                <a:latin typeface="Arial"/>
              </a:rPr>
              <a:t>İşbaşı Eğitim Programı- 7</a:t>
            </a:r>
            <a:endParaRPr lang="tr-TR" sz="2800" dirty="0">
              <a:solidFill>
                <a:srgbClr val="FF0000"/>
              </a:solidFill>
              <a:latin typeface="Arial"/>
            </a:endParaRPr>
          </a:p>
        </p:txBody>
      </p:sp>
    </p:spTree>
    <p:extLst>
      <p:ext uri="{BB962C8B-B14F-4D97-AF65-F5344CB8AC3E}">
        <p14:creationId xmlns:p14="http://schemas.microsoft.com/office/powerpoint/2010/main" val="271632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a:xfrm>
            <a:off x="8729730" y="6550924"/>
            <a:ext cx="414270" cy="230875"/>
          </a:xfrm>
        </p:spPr>
        <p:txBody>
          <a:bodyPr/>
          <a:lstStyle/>
          <a:p>
            <a:pPr>
              <a:defRPr/>
            </a:pPr>
            <a:fld id="{EF525EEB-6ACC-4B7E-98D9-2513EEE50CE5}" type="slidenum">
              <a:rPr lang="es-ES" smtClean="0"/>
              <a:pPr>
                <a:defRPr/>
              </a:pPr>
              <a:t>19</a:t>
            </a:fld>
            <a:endParaRPr lang="es-ES" dirty="0"/>
          </a:p>
        </p:txBody>
      </p:sp>
      <p:sp>
        <p:nvSpPr>
          <p:cNvPr id="6" name="Dikdörtgen 5"/>
          <p:cNvSpPr/>
          <p:nvPr/>
        </p:nvSpPr>
        <p:spPr>
          <a:xfrm>
            <a:off x="259306" y="1282997"/>
            <a:ext cx="8884694" cy="800219"/>
          </a:xfrm>
          <a:prstGeom prst="rect">
            <a:avLst/>
          </a:prstGeom>
        </p:spPr>
        <p:txBody>
          <a:bodyPr wrap="square">
            <a:spAutoFit/>
          </a:bodyPr>
          <a:lstStyle/>
          <a:p>
            <a:r>
              <a:rPr lang="tr-TR" sz="2400" u="sng" dirty="0" smtClean="0">
                <a:solidFill>
                  <a:srgbClr val="FF0000"/>
                </a:solidFill>
                <a:latin typeface="+mj-lt"/>
              </a:rPr>
              <a:t>İşverenler</a:t>
            </a:r>
            <a:r>
              <a:rPr lang="tr-TR" sz="2200" b="0" u="sng" dirty="0" smtClean="0">
                <a:solidFill>
                  <a:srgbClr val="002060"/>
                </a:solidFill>
                <a:latin typeface="+mj-lt"/>
              </a:rPr>
              <a:t>;</a:t>
            </a:r>
            <a:r>
              <a:rPr lang="tr-TR" sz="2200" b="0" dirty="0" smtClean="0">
                <a:solidFill>
                  <a:srgbClr val="002060"/>
                </a:solidFill>
                <a:latin typeface="+mj-lt"/>
              </a:rPr>
              <a:t> işçiyi kendisi </a:t>
            </a:r>
            <a:r>
              <a:rPr lang="tr-TR" sz="2200" b="0" dirty="0">
                <a:solidFill>
                  <a:srgbClr val="002060"/>
                </a:solidFill>
                <a:latin typeface="+mj-lt"/>
              </a:rPr>
              <a:t>işe </a:t>
            </a:r>
            <a:r>
              <a:rPr lang="tr-TR" sz="2200" b="0" dirty="0" smtClean="0">
                <a:solidFill>
                  <a:srgbClr val="002060"/>
                </a:solidFill>
                <a:latin typeface="+mj-lt"/>
              </a:rPr>
              <a:t>alıp, </a:t>
            </a:r>
            <a:r>
              <a:rPr lang="tr-TR" sz="2200" b="0" dirty="0">
                <a:solidFill>
                  <a:srgbClr val="002060"/>
                </a:solidFill>
                <a:latin typeface="+mj-lt"/>
              </a:rPr>
              <a:t>Asgari Ücret düzeyinde </a:t>
            </a:r>
            <a:r>
              <a:rPr lang="tr-TR" sz="2200" b="0" dirty="0" smtClean="0">
                <a:solidFill>
                  <a:srgbClr val="002060"/>
                </a:solidFill>
                <a:latin typeface="+mj-lt"/>
              </a:rPr>
              <a:t>(1.935 TL.) ücret ödese, </a:t>
            </a:r>
            <a:r>
              <a:rPr lang="tr-TR" sz="2200" b="0" dirty="0">
                <a:solidFill>
                  <a:srgbClr val="002060"/>
                </a:solidFill>
                <a:latin typeface="+mj-lt"/>
              </a:rPr>
              <a:t>kasasından çıkacak </a:t>
            </a:r>
            <a:r>
              <a:rPr lang="tr-TR" sz="2200" b="0" dirty="0" smtClean="0">
                <a:solidFill>
                  <a:srgbClr val="002060"/>
                </a:solidFill>
                <a:latin typeface="+mj-lt"/>
              </a:rPr>
              <a:t>ücret:  </a:t>
            </a:r>
            <a:endParaRPr lang="tr-TR" sz="2200" b="0" dirty="0">
              <a:solidFill>
                <a:srgbClr val="002060"/>
              </a:solidFill>
              <a:latin typeface="+mj-lt"/>
            </a:endParaRPr>
          </a:p>
        </p:txBody>
      </p:sp>
      <p:sp>
        <p:nvSpPr>
          <p:cNvPr id="8" name="Metin kutusu 7"/>
          <p:cNvSpPr txBox="1"/>
          <p:nvPr/>
        </p:nvSpPr>
        <p:spPr>
          <a:xfrm>
            <a:off x="3566613" y="389490"/>
            <a:ext cx="5440907" cy="523220"/>
          </a:xfrm>
          <a:prstGeom prst="rect">
            <a:avLst/>
          </a:prstGeom>
          <a:noFill/>
        </p:spPr>
        <p:txBody>
          <a:bodyPr wrap="square" rtlCol="0">
            <a:spAutoFit/>
          </a:bodyPr>
          <a:lstStyle/>
          <a:p>
            <a:pPr algn="r"/>
            <a:r>
              <a:rPr lang="tr-TR" sz="2800" dirty="0" smtClean="0">
                <a:solidFill>
                  <a:srgbClr val="FF0000"/>
                </a:solidFill>
                <a:latin typeface="Arial"/>
              </a:rPr>
              <a:t>İşbaşı Eğitim Programı- 8</a:t>
            </a:r>
            <a:endParaRPr lang="tr-TR" sz="2800" dirty="0">
              <a:solidFill>
                <a:srgbClr val="FF0000"/>
              </a:solidFill>
              <a:latin typeface="Arial"/>
            </a:endParaRPr>
          </a:p>
        </p:txBody>
      </p:sp>
      <p:sp>
        <p:nvSpPr>
          <p:cNvPr id="9" name="Dikdörtgen 8"/>
          <p:cNvSpPr/>
          <p:nvPr/>
        </p:nvSpPr>
        <p:spPr>
          <a:xfrm>
            <a:off x="1869744" y="912710"/>
            <a:ext cx="7137776" cy="461665"/>
          </a:xfrm>
          <a:prstGeom prst="rect">
            <a:avLst/>
          </a:prstGeom>
        </p:spPr>
        <p:txBody>
          <a:bodyPr wrap="square">
            <a:spAutoFit/>
          </a:bodyPr>
          <a:lstStyle/>
          <a:p>
            <a:pPr algn="r"/>
            <a:r>
              <a:rPr lang="tr-TR" sz="2400" kern="0" dirty="0">
                <a:solidFill>
                  <a:srgbClr val="FF0000"/>
                </a:solidFill>
                <a:latin typeface="Arial"/>
                <a:cs typeface="Arial" pitchFamily="34" charset="0"/>
              </a:rPr>
              <a:t>İşbaşı Eğitim Programının işverene </a:t>
            </a:r>
            <a:r>
              <a:rPr lang="tr-TR" sz="2400" kern="0" dirty="0" smtClean="0">
                <a:solidFill>
                  <a:srgbClr val="FF0000"/>
                </a:solidFill>
                <a:latin typeface="Arial"/>
                <a:cs typeface="Arial" pitchFamily="34" charset="0"/>
              </a:rPr>
              <a:t>faydaları </a:t>
            </a:r>
            <a:endParaRPr lang="tr-TR" dirty="0"/>
          </a:p>
        </p:txBody>
      </p:sp>
      <p:graphicFrame>
        <p:nvGraphicFramePr>
          <p:cNvPr id="7" name="6 Tablo"/>
          <p:cNvGraphicFramePr>
            <a:graphicFrameLocks noGrp="1"/>
          </p:cNvGraphicFramePr>
          <p:nvPr>
            <p:extLst>
              <p:ext uri="{D42A27DB-BD31-4B8C-83A1-F6EECF244321}">
                <p14:modId xmlns:p14="http://schemas.microsoft.com/office/powerpoint/2010/main" val="80348729"/>
              </p:ext>
            </p:extLst>
          </p:nvPr>
        </p:nvGraphicFramePr>
        <p:xfrm>
          <a:off x="122828" y="2092199"/>
          <a:ext cx="8884692" cy="4606048"/>
        </p:xfrm>
        <a:graphic>
          <a:graphicData uri="http://schemas.openxmlformats.org/drawingml/2006/table">
            <a:tbl>
              <a:tblPr/>
              <a:tblGrid>
                <a:gridCol w="846162"/>
                <a:gridCol w="900752"/>
                <a:gridCol w="1132764"/>
                <a:gridCol w="687366"/>
                <a:gridCol w="892885"/>
                <a:gridCol w="1183341"/>
                <a:gridCol w="968188"/>
                <a:gridCol w="1044937"/>
                <a:gridCol w="1228297"/>
              </a:tblGrid>
              <a:tr h="939229">
                <a:tc>
                  <a:txBody>
                    <a:bodyPr/>
                    <a:lstStyle/>
                    <a:p>
                      <a:pPr algn="ctr" fontAlgn="b"/>
                      <a:r>
                        <a:rPr lang="tr-TR" sz="1800" b="1" i="0" u="none" strike="noStrike" dirty="0">
                          <a:solidFill>
                            <a:srgbClr val="FF0000"/>
                          </a:solidFill>
                          <a:latin typeface="+mj-lt"/>
                        </a:rPr>
                        <a:t>Çalışan Sayısı</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b="1" i="0" u="none" strike="noStrike" dirty="0" err="1" smtClean="0">
                          <a:solidFill>
                            <a:srgbClr val="FF0000"/>
                          </a:solidFill>
                          <a:latin typeface="+mj-lt"/>
                        </a:rPr>
                        <a:t>Kontenj</a:t>
                      </a:r>
                      <a:r>
                        <a:rPr lang="tr-TR" sz="1800" b="1" i="0" u="none" strike="noStrike" dirty="0" smtClean="0">
                          <a:solidFill>
                            <a:srgbClr val="FF0000"/>
                          </a:solidFill>
                          <a:latin typeface="+mj-lt"/>
                        </a:rPr>
                        <a:t> </a:t>
                      </a:r>
                      <a:r>
                        <a:rPr lang="tr-TR" sz="2400" b="1" i="0" u="none" strike="noStrike" dirty="0" smtClean="0">
                          <a:solidFill>
                            <a:srgbClr val="FF0000"/>
                          </a:solidFill>
                          <a:latin typeface="+mj-lt"/>
                        </a:rPr>
                        <a:t>(%30</a:t>
                      </a:r>
                      <a:r>
                        <a:rPr lang="tr-TR" sz="2400" b="1" i="0" u="none" strike="noStrike" dirty="0">
                          <a:solidFill>
                            <a:srgbClr val="FF0000"/>
                          </a:solidFill>
                          <a:latin typeface="+mj-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b="1" i="0" u="none" strike="noStrike" dirty="0" smtClean="0">
                          <a:solidFill>
                            <a:srgbClr val="FF0000"/>
                          </a:solidFill>
                          <a:latin typeface="+mj-lt"/>
                        </a:rPr>
                        <a:t>Yararlan-</a:t>
                      </a:r>
                    </a:p>
                    <a:p>
                      <a:pPr algn="ctr" fontAlgn="b"/>
                      <a:r>
                        <a:rPr lang="tr-TR" sz="1800" b="1" i="0" u="none" strike="noStrike" dirty="0" err="1" smtClean="0">
                          <a:solidFill>
                            <a:srgbClr val="FF0000"/>
                          </a:solidFill>
                          <a:latin typeface="+mj-lt"/>
                        </a:rPr>
                        <a:t>ma</a:t>
                      </a:r>
                      <a:r>
                        <a:rPr lang="tr-TR" sz="1800" b="1" i="0" u="none" strike="noStrike" dirty="0" smtClean="0">
                          <a:solidFill>
                            <a:srgbClr val="FF0000"/>
                          </a:solidFill>
                          <a:latin typeface="+mj-lt"/>
                        </a:rPr>
                        <a:t> süresi </a:t>
                      </a:r>
                      <a:r>
                        <a:rPr lang="tr-TR" sz="1800" b="1" i="0" u="none" strike="noStrike" dirty="0" smtClean="0">
                          <a:solidFill>
                            <a:schemeClr val="tx2">
                              <a:lumMod val="50000"/>
                            </a:schemeClr>
                          </a:solidFill>
                          <a:latin typeface="+mj-lt"/>
                        </a:rPr>
                        <a:t>ay x grup </a:t>
                      </a:r>
                      <a:endParaRPr lang="tr-TR" sz="1800" b="1" i="0" u="none" strike="noStrike" dirty="0">
                        <a:solidFill>
                          <a:schemeClr val="tx2">
                            <a:lumMod val="50000"/>
                          </a:schemeClr>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b="1" i="0" u="none" strike="noStrike" dirty="0" smtClean="0">
                          <a:solidFill>
                            <a:srgbClr val="FF0000"/>
                          </a:solidFill>
                          <a:latin typeface="+mj-lt"/>
                        </a:rPr>
                        <a:t>Kişi </a:t>
                      </a:r>
                      <a:r>
                        <a:rPr lang="tr-TR" sz="1800" b="1" i="0" u="none" strike="noStrike" dirty="0">
                          <a:solidFill>
                            <a:srgbClr val="FF0000"/>
                          </a:solidFill>
                          <a:latin typeface="+mj-lt"/>
                        </a:rPr>
                        <a:t>Sayısı</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b="1" i="0" u="none" strike="noStrike" dirty="0" smtClean="0">
                          <a:solidFill>
                            <a:srgbClr val="FF0000"/>
                          </a:solidFill>
                          <a:latin typeface="+mj-lt"/>
                        </a:rPr>
                        <a:t>Bir Kişinin Maliyeti</a:t>
                      </a:r>
                      <a:endParaRPr lang="tr-TR" sz="1800" b="1" i="0" u="none" strike="noStrike" dirty="0">
                        <a:solidFill>
                          <a:srgbClr val="FF000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b="1" i="0" u="none" strike="noStrike" dirty="0" smtClean="0">
                          <a:solidFill>
                            <a:srgbClr val="FF0000"/>
                          </a:solidFill>
                          <a:latin typeface="+mj-lt"/>
                        </a:rPr>
                        <a:t>Yıllık </a:t>
                      </a:r>
                    </a:p>
                    <a:p>
                      <a:pPr algn="ctr" fontAlgn="b"/>
                      <a:r>
                        <a:rPr lang="tr-TR" sz="1800" b="1" i="0" u="none" strike="noStrike" dirty="0" smtClean="0">
                          <a:solidFill>
                            <a:srgbClr val="FF0000"/>
                          </a:solidFill>
                          <a:latin typeface="+mj-lt"/>
                        </a:rPr>
                        <a:t>Toplam</a:t>
                      </a:r>
                    </a:p>
                    <a:p>
                      <a:pPr algn="ctr" fontAlgn="b"/>
                      <a:r>
                        <a:rPr lang="tr-TR" sz="1800" b="1" i="0" u="none" strike="noStrike" dirty="0" smtClean="0">
                          <a:solidFill>
                            <a:srgbClr val="FF0000"/>
                          </a:solidFill>
                          <a:latin typeface="+mj-lt"/>
                        </a:rPr>
                        <a:t>TL.</a:t>
                      </a:r>
                      <a:endParaRPr lang="tr-TR" sz="1800" b="1" i="0" u="none" strike="noStrike" dirty="0">
                        <a:solidFill>
                          <a:srgbClr val="FF000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smtClean="0">
                          <a:solidFill>
                            <a:srgbClr val="FF0000"/>
                          </a:solidFill>
                          <a:latin typeface="+mj-lt"/>
                        </a:rPr>
                        <a:t>30 Ay Teşvik</a:t>
                      </a:r>
                      <a:endParaRPr lang="tr-TR" sz="2000" b="1" i="0" u="none" strike="noStrike" dirty="0">
                        <a:solidFill>
                          <a:srgbClr val="FF000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b="1" i="0" u="none" strike="noStrike" dirty="0" smtClean="0">
                          <a:solidFill>
                            <a:srgbClr val="FF0000"/>
                          </a:solidFill>
                          <a:latin typeface="+mj-lt"/>
                        </a:rPr>
                        <a:t>Teşvik Desteği</a:t>
                      </a:r>
                    </a:p>
                    <a:p>
                      <a:pPr algn="ctr" fontAlgn="b"/>
                      <a:r>
                        <a:rPr lang="tr-TR" sz="1800" b="1" i="0" u="none" strike="noStrike" dirty="0" smtClean="0">
                          <a:solidFill>
                            <a:srgbClr val="FF0000"/>
                          </a:solidFill>
                          <a:latin typeface="+mj-lt"/>
                        </a:rPr>
                        <a:t>TL.</a:t>
                      </a:r>
                      <a:endParaRPr lang="tr-TR" sz="1800" b="1" i="0" u="none" strike="noStrike" dirty="0">
                        <a:solidFill>
                          <a:srgbClr val="FF000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b="1" i="0" u="none" strike="noStrike" dirty="0" smtClean="0">
                          <a:solidFill>
                            <a:srgbClr val="FF0000"/>
                          </a:solidFill>
                          <a:latin typeface="+mj-lt"/>
                        </a:rPr>
                        <a:t>TOPLAM</a:t>
                      </a:r>
                    </a:p>
                    <a:p>
                      <a:pPr algn="ctr" fontAlgn="b"/>
                      <a:r>
                        <a:rPr lang="tr-TR" sz="1800" b="1" i="0" u="none" strike="noStrike" dirty="0" smtClean="0">
                          <a:solidFill>
                            <a:srgbClr val="FF0000"/>
                          </a:solidFill>
                          <a:latin typeface="+mj-lt"/>
                        </a:rPr>
                        <a:t>TL</a:t>
                      </a:r>
                      <a:endParaRPr lang="tr-TR" sz="1800" b="1" i="0" u="none" strike="noStrike" dirty="0">
                        <a:solidFill>
                          <a:srgbClr val="FF000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6982">
                <a:tc rowSpan="2">
                  <a:txBody>
                    <a:bodyPr/>
                    <a:lstStyle/>
                    <a:p>
                      <a:pPr algn="ctr" fontAlgn="b"/>
                      <a:r>
                        <a:rPr lang="tr-TR" sz="2000" b="1" i="0" u="none" strike="noStrike" dirty="0" smtClean="0">
                          <a:solidFill>
                            <a:srgbClr val="002060"/>
                          </a:solidFill>
                          <a:latin typeface="+mj-lt"/>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smtClean="0">
                          <a:solidFill>
                            <a:srgbClr val="002060"/>
                          </a:solidFill>
                          <a:latin typeface="+mj-lt"/>
                        </a:rPr>
                        <a:t>1 kişi</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a:solidFill>
                            <a:srgbClr val="002060"/>
                          </a:solidFill>
                          <a:latin typeface="+mj-lt"/>
                        </a:rPr>
                        <a:t>6 ay x </a:t>
                      </a:r>
                      <a:r>
                        <a:rPr lang="tr-TR" sz="2000" b="1" i="0" u="none" strike="noStrike" dirty="0" smtClean="0">
                          <a:solidFill>
                            <a:srgbClr val="002060"/>
                          </a:solidFill>
                          <a:latin typeface="+mj-lt"/>
                        </a:rPr>
                        <a:t>2</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smtClean="0">
                          <a:solidFill>
                            <a:srgbClr val="002060"/>
                          </a:solidFill>
                          <a:latin typeface="+mj-lt"/>
                        </a:rPr>
                        <a:t>2</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smtClean="0">
                          <a:solidFill>
                            <a:srgbClr val="002060"/>
                          </a:solidFill>
                          <a:latin typeface="+mj-lt"/>
                        </a:rPr>
                        <a:t>1.900 </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kern="1200" dirty="0" smtClean="0">
                          <a:solidFill>
                            <a:srgbClr val="002060"/>
                          </a:solidFill>
                          <a:latin typeface="+mj-lt"/>
                          <a:ea typeface="+mn-ea"/>
                          <a:cs typeface="+mn-cs"/>
                        </a:rPr>
                        <a:t>22.800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algn="ctr" fontAlgn="b"/>
                      <a:r>
                        <a:rPr lang="tr-TR" sz="2000" b="1" i="0" u="none" strike="noStrike" kern="1200" dirty="0" smtClean="0">
                          <a:solidFill>
                            <a:srgbClr val="FF0000"/>
                          </a:solidFill>
                          <a:latin typeface="+mj-lt"/>
                          <a:ea typeface="+mn-ea"/>
                          <a:cs typeface="+mn-cs"/>
                        </a:rPr>
                        <a:t>Aylık</a:t>
                      </a:r>
                      <a:r>
                        <a:rPr lang="tr-TR" sz="2000" b="1" i="0" u="none" strike="noStrike" kern="1200" baseline="0" dirty="0" smtClean="0">
                          <a:solidFill>
                            <a:srgbClr val="FF0000"/>
                          </a:solidFill>
                          <a:latin typeface="+mj-lt"/>
                          <a:ea typeface="+mn-ea"/>
                          <a:cs typeface="+mn-cs"/>
                        </a:rPr>
                        <a:t> </a:t>
                      </a:r>
                      <a:r>
                        <a:rPr lang="tr-TR" sz="2000" b="1" i="0" u="none" strike="noStrike" kern="1200" dirty="0" smtClean="0">
                          <a:solidFill>
                            <a:srgbClr val="FF0000"/>
                          </a:solidFill>
                          <a:latin typeface="+mj-lt"/>
                          <a:ea typeface="+mn-ea"/>
                          <a:cs typeface="+mn-cs"/>
                        </a:rPr>
                        <a:t>255 TL. X30 ay X 1 kişi =</a:t>
                      </a:r>
                    </a:p>
                    <a:p>
                      <a:pPr algn="ctr" fontAlgn="b"/>
                      <a:r>
                        <a:rPr lang="tr-TR" sz="2400" b="1" i="0" u="none" strike="noStrike" kern="1200" dirty="0" smtClean="0">
                          <a:solidFill>
                            <a:srgbClr val="FF0000"/>
                          </a:solidFill>
                          <a:latin typeface="+mj-lt"/>
                          <a:ea typeface="+mn-ea"/>
                          <a:cs typeface="+mn-cs"/>
                        </a:rPr>
                        <a:t>7.650</a:t>
                      </a:r>
                    </a:p>
                    <a:p>
                      <a:pPr algn="ctr" fontAlgn="b"/>
                      <a:r>
                        <a:rPr lang="tr-TR" sz="2400" b="1" i="0" u="none" strike="noStrike" kern="1200" dirty="0" smtClean="0">
                          <a:solidFill>
                            <a:srgbClr val="FF0000"/>
                          </a:solidFill>
                          <a:latin typeface="+mj-lt"/>
                          <a:ea typeface="+mn-ea"/>
                          <a:cs typeface="+mn-cs"/>
                        </a:rPr>
                        <a:t>TL.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kern="1200" dirty="0" smtClean="0">
                          <a:solidFill>
                            <a:srgbClr val="002060"/>
                          </a:solidFill>
                          <a:latin typeface="+mj-lt"/>
                          <a:ea typeface="+mn-ea"/>
                          <a:cs typeface="+mn-cs"/>
                        </a:rPr>
                        <a:t>15.300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kern="1200" dirty="0" smtClean="0">
                          <a:solidFill>
                            <a:srgbClr val="002060"/>
                          </a:solidFill>
                          <a:latin typeface="+mj-lt"/>
                          <a:ea typeface="+mn-ea"/>
                          <a:cs typeface="+mn-cs"/>
                        </a:rPr>
                        <a:t>38.100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4212">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kern="1200" dirty="0">
                        <a:solidFill>
                          <a:srgbClr val="00206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kern="1200" dirty="0" smtClean="0">
                        <a:solidFill>
                          <a:srgbClr val="002060"/>
                        </a:solidFill>
                        <a:latin typeface="+mj-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a:p>
                  </a:txBody>
                  <a:tcPr/>
                </a:tc>
                <a:tc rowSpan="2">
                  <a:txBody>
                    <a:bodyPr/>
                    <a:lstStyle/>
                    <a:p>
                      <a:pPr algn="ctr" fontAlgn="b"/>
                      <a:r>
                        <a:rPr lang="tr-TR" sz="2000" b="1" i="0" u="none" strike="noStrike" kern="1200" dirty="0" smtClean="0">
                          <a:solidFill>
                            <a:srgbClr val="002060"/>
                          </a:solidFill>
                          <a:latin typeface="+mj-lt"/>
                          <a:ea typeface="+mn-ea"/>
                          <a:cs typeface="+mn-cs"/>
                        </a:rPr>
                        <a:t>30.650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kern="1200" dirty="0" smtClean="0">
                          <a:solidFill>
                            <a:srgbClr val="002060"/>
                          </a:solidFill>
                          <a:latin typeface="+mj-lt"/>
                          <a:ea typeface="+mn-ea"/>
                          <a:cs typeface="+mn-cs"/>
                        </a:rPr>
                        <a:t>76.200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8766">
                <a:tc>
                  <a:txBody>
                    <a:bodyPr/>
                    <a:lstStyle/>
                    <a:p>
                      <a:pPr algn="ctr" fontAlgn="b"/>
                      <a:r>
                        <a:rPr lang="tr-TR" sz="2000" b="1" i="0" u="none" strike="noStrike" dirty="0" smtClean="0">
                          <a:solidFill>
                            <a:srgbClr val="002060"/>
                          </a:solidFill>
                          <a:latin typeface="+mj-lt"/>
                        </a:rPr>
                        <a:t>4-6</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smtClean="0">
                          <a:solidFill>
                            <a:srgbClr val="002060"/>
                          </a:solidFill>
                          <a:latin typeface="+mj-lt"/>
                        </a:rPr>
                        <a:t>2 kişi</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a:solidFill>
                            <a:srgbClr val="002060"/>
                          </a:solidFill>
                          <a:latin typeface="+mj-lt"/>
                        </a:rPr>
                        <a:t>6 ay x </a:t>
                      </a:r>
                      <a:r>
                        <a:rPr lang="tr-TR" sz="2000" b="1" i="0" u="none" strike="noStrike" dirty="0" smtClean="0">
                          <a:solidFill>
                            <a:srgbClr val="002060"/>
                          </a:solidFill>
                          <a:latin typeface="+mj-lt"/>
                        </a:rPr>
                        <a:t>2</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smtClean="0">
                          <a:solidFill>
                            <a:srgbClr val="002060"/>
                          </a:solidFill>
                          <a:latin typeface="+mj-lt"/>
                        </a:rPr>
                        <a:t>4</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kern="1200" dirty="0" smtClean="0">
                          <a:solidFill>
                            <a:srgbClr val="002060"/>
                          </a:solidFill>
                          <a:latin typeface="+mn-lt"/>
                          <a:ea typeface="+mn-ea"/>
                          <a:cs typeface="+mn-cs"/>
                        </a:rPr>
                        <a:t>1.900 </a:t>
                      </a:r>
                    </a:p>
                    <a:p>
                      <a:pPr algn="ctr" fontAlgn="b"/>
                      <a:endParaRPr lang="tr-TR" sz="2000" b="1" i="0" u="none" strike="noStrike" kern="1200" dirty="0">
                        <a:solidFill>
                          <a:srgbClr val="00206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kern="1200" dirty="0" smtClean="0">
                          <a:solidFill>
                            <a:srgbClr val="002060"/>
                          </a:solidFill>
                          <a:latin typeface="+mj-lt"/>
                          <a:ea typeface="+mn-ea"/>
                          <a:cs typeface="+mn-cs"/>
                        </a:rPr>
                        <a:t>45.600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tc vMerge="1">
                  <a:txBody>
                    <a:bodyPr/>
                    <a:lstStyle/>
                    <a:p>
                      <a:endParaRPr lang="tr-TR"/>
                    </a:p>
                  </a:txBody>
                  <a:tcPr/>
                </a:tc>
              </a:tr>
              <a:tr h="608766">
                <a:tc>
                  <a:txBody>
                    <a:bodyPr/>
                    <a:lstStyle/>
                    <a:p>
                      <a:pPr algn="ctr" fontAlgn="b"/>
                      <a:r>
                        <a:rPr lang="tr-TR" sz="2000" b="1" i="0" u="none" strike="noStrike" dirty="0" smtClean="0">
                          <a:solidFill>
                            <a:srgbClr val="002060"/>
                          </a:solidFill>
                          <a:latin typeface="+mj-lt"/>
                        </a:rPr>
                        <a:t>7-9</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smtClean="0">
                          <a:solidFill>
                            <a:srgbClr val="002060"/>
                          </a:solidFill>
                          <a:latin typeface="+mj-lt"/>
                        </a:rPr>
                        <a:t>3 kişi</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smtClean="0">
                          <a:solidFill>
                            <a:srgbClr val="002060"/>
                          </a:solidFill>
                          <a:latin typeface="+mj-lt"/>
                        </a:rPr>
                        <a:t>6 ay x 2</a:t>
                      </a:r>
                    </a:p>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smtClean="0">
                          <a:solidFill>
                            <a:srgbClr val="002060"/>
                          </a:solidFill>
                          <a:latin typeface="+mj-lt"/>
                        </a:rPr>
                        <a:t>6</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kern="1200" dirty="0" smtClean="0">
                          <a:solidFill>
                            <a:srgbClr val="002060"/>
                          </a:solidFill>
                          <a:latin typeface="+mn-lt"/>
                          <a:ea typeface="+mn-ea"/>
                          <a:cs typeface="+mn-cs"/>
                        </a:rPr>
                        <a:t>1.900</a:t>
                      </a:r>
                      <a:endParaRPr lang="tr-TR" sz="2000" b="1" i="0" u="none" strike="noStrike" kern="1200" dirty="0">
                        <a:solidFill>
                          <a:srgbClr val="00206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kern="1200" dirty="0" smtClean="0">
                          <a:solidFill>
                            <a:srgbClr val="002060"/>
                          </a:solidFill>
                          <a:latin typeface="+mj-lt"/>
                          <a:ea typeface="+mn-ea"/>
                          <a:cs typeface="+mn-cs"/>
                        </a:rPr>
                        <a:t>68.400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a:p>
                  </a:txBody>
                  <a:tcPr/>
                </a:tc>
                <a:tc rowSpan="2">
                  <a:txBody>
                    <a:bodyPr/>
                    <a:lstStyle/>
                    <a:p>
                      <a:pPr algn="ctr"/>
                      <a:r>
                        <a:rPr lang="tr-TR" sz="2000" b="1" dirty="0" smtClean="0">
                          <a:solidFill>
                            <a:schemeClr val="tx2">
                              <a:lumMod val="75000"/>
                            </a:schemeClr>
                          </a:solidFill>
                        </a:rPr>
                        <a:t>45.900</a:t>
                      </a:r>
                      <a:endParaRPr lang="tr-TR" sz="2000" b="1" dirty="0">
                        <a:solidFill>
                          <a:schemeClr val="tx2">
                            <a:lumMod val="75000"/>
                          </a:schemeClr>
                        </a:solidFil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tr-TR" sz="2000" b="1" dirty="0" smtClean="0">
                          <a:solidFill>
                            <a:schemeClr val="tx2">
                              <a:lumMod val="75000"/>
                            </a:schemeClr>
                          </a:solidFill>
                        </a:rPr>
                        <a:t>114.300</a:t>
                      </a:r>
                      <a:endParaRPr lang="tr-TR" sz="2000" b="1" dirty="0">
                        <a:solidFill>
                          <a:schemeClr val="tx2">
                            <a:lumMod val="75000"/>
                          </a:schemeClr>
                        </a:solidFil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1146">
                <a:tc rowSpan="2">
                  <a:txBody>
                    <a:bodyPr/>
                    <a:lstStyle/>
                    <a:p>
                      <a:pPr algn="ctr" fontAlgn="b"/>
                      <a:r>
                        <a:rPr lang="tr-TR" sz="2000" b="1" i="0" u="none" strike="noStrike" dirty="0" smtClean="0">
                          <a:solidFill>
                            <a:srgbClr val="002060"/>
                          </a:solidFill>
                          <a:latin typeface="+mj-lt"/>
                        </a:rPr>
                        <a:t>50 +    </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smtClean="0">
                          <a:solidFill>
                            <a:srgbClr val="002060"/>
                          </a:solidFill>
                          <a:latin typeface="+mj-lt"/>
                        </a:rPr>
                        <a:t>15 kişi</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a:solidFill>
                            <a:srgbClr val="002060"/>
                          </a:solidFill>
                          <a:latin typeface="+mj-lt"/>
                        </a:rPr>
                        <a:t>6 ay x </a:t>
                      </a:r>
                      <a:r>
                        <a:rPr lang="tr-TR" sz="2000" b="1" i="0" u="none" strike="noStrike" dirty="0" smtClean="0">
                          <a:solidFill>
                            <a:srgbClr val="002060"/>
                          </a:solidFill>
                          <a:latin typeface="+mj-lt"/>
                        </a:rPr>
                        <a:t>2</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smtClean="0">
                          <a:solidFill>
                            <a:srgbClr val="002060"/>
                          </a:solidFill>
                          <a:latin typeface="+mj-lt"/>
                        </a:rPr>
                        <a:t>30</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2000" b="1" i="0" u="none" strike="noStrike" kern="1200" dirty="0" smtClean="0">
                          <a:solidFill>
                            <a:srgbClr val="002060"/>
                          </a:solidFill>
                          <a:latin typeface="+mn-lt"/>
                          <a:ea typeface="+mn-ea"/>
                          <a:cs typeface="+mn-cs"/>
                        </a:rPr>
                        <a:t>1.900 </a:t>
                      </a:r>
                    </a:p>
                    <a:p>
                      <a:pPr marL="0" marR="0" indent="0" algn="ctr" defTabSz="914400" rtl="0" eaLnBrk="1" fontAlgn="b" latinLnBrk="0" hangingPunct="1">
                        <a:lnSpc>
                          <a:spcPct val="100000"/>
                        </a:lnSpc>
                        <a:spcBef>
                          <a:spcPts val="0"/>
                        </a:spcBef>
                        <a:spcAft>
                          <a:spcPts val="0"/>
                        </a:spcAft>
                        <a:buClrTx/>
                        <a:buSzTx/>
                        <a:buFontTx/>
                        <a:buNone/>
                        <a:tabLst/>
                        <a:defRPr/>
                      </a:pPr>
                      <a:endParaRPr lang="tr-TR" sz="2000" b="1" i="0" u="none" strike="noStrike" kern="1200" dirty="0" smtClean="0">
                        <a:solidFill>
                          <a:srgbClr val="00206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kern="1200" dirty="0" smtClean="0">
                          <a:solidFill>
                            <a:srgbClr val="002060"/>
                          </a:solidFill>
                          <a:latin typeface="+mj-lt"/>
                          <a:ea typeface="+mn-ea"/>
                          <a:cs typeface="+mn-cs"/>
                        </a:rPr>
                        <a:t>342.000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tc vMerge="1">
                  <a:txBody>
                    <a:bodyPr/>
                    <a:lstStyle/>
                    <a:p>
                      <a:endParaRPr lang="tr-TR"/>
                    </a:p>
                  </a:txBody>
                  <a:tcPr/>
                </a:tc>
              </a:tr>
              <a:tr h="467620">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tr-TR" sz="2000" b="1" i="0" u="none" strike="noStrike" kern="1200" dirty="0" smtClean="0">
                        <a:solidFill>
                          <a:srgbClr val="00206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kern="1200" dirty="0" smtClean="0">
                        <a:solidFill>
                          <a:srgbClr val="002060"/>
                        </a:solidFill>
                        <a:latin typeface="+mj-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a:p>
                  </a:txBody>
                  <a:tcPr/>
                </a:tc>
                <a:tc rowSpan="2">
                  <a:txBody>
                    <a:bodyPr/>
                    <a:lstStyle/>
                    <a:p>
                      <a:pPr algn="ctr" fontAlgn="b"/>
                      <a:r>
                        <a:rPr lang="tr-TR" sz="2000" b="1" i="0" u="none" strike="noStrike" kern="1200" dirty="0" smtClean="0">
                          <a:solidFill>
                            <a:srgbClr val="002060"/>
                          </a:solidFill>
                          <a:latin typeface="+mj-lt"/>
                          <a:ea typeface="+mn-ea"/>
                          <a:cs typeface="+mn-cs"/>
                        </a:rPr>
                        <a:t>229.500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kern="1200" dirty="0" smtClean="0">
                          <a:solidFill>
                            <a:srgbClr val="002060"/>
                          </a:solidFill>
                          <a:latin typeface="+mj-lt"/>
                          <a:ea typeface="+mn-ea"/>
                          <a:cs typeface="+mn-cs"/>
                        </a:rPr>
                        <a:t>571.500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rowSpan="2">
                  <a:txBody>
                    <a:bodyPr/>
                    <a:lstStyle/>
                    <a:p>
                      <a:pPr algn="ctr" fontAlgn="b"/>
                      <a:r>
                        <a:rPr lang="tr-TR" sz="2000" b="1" i="0" u="none" strike="noStrike" dirty="0" smtClean="0">
                          <a:solidFill>
                            <a:srgbClr val="002060"/>
                          </a:solidFill>
                          <a:latin typeface="+mj-lt"/>
                        </a:rPr>
                        <a:t>100</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smtClean="0">
                          <a:solidFill>
                            <a:srgbClr val="002060"/>
                          </a:solidFill>
                          <a:latin typeface="+mj-lt"/>
                        </a:rPr>
                        <a:t>30 kişi</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a:solidFill>
                            <a:srgbClr val="002060"/>
                          </a:solidFill>
                          <a:latin typeface="+mj-lt"/>
                        </a:rPr>
                        <a:t>6 ay x </a:t>
                      </a:r>
                      <a:r>
                        <a:rPr lang="tr-TR" sz="2000" b="1" i="0" u="none" strike="noStrike" dirty="0" smtClean="0">
                          <a:solidFill>
                            <a:srgbClr val="002060"/>
                          </a:solidFill>
                          <a:latin typeface="+mj-lt"/>
                        </a:rPr>
                        <a:t>2</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dirty="0" smtClean="0">
                          <a:solidFill>
                            <a:srgbClr val="002060"/>
                          </a:solidFill>
                          <a:latin typeface="+mj-lt"/>
                        </a:rPr>
                        <a:t>60</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kern="1200" dirty="0" smtClean="0">
                          <a:solidFill>
                            <a:srgbClr val="002060"/>
                          </a:solidFill>
                          <a:latin typeface="+mn-lt"/>
                          <a:ea typeface="+mn-ea"/>
                          <a:cs typeface="+mn-cs"/>
                        </a:rPr>
                        <a:t>1.900 </a:t>
                      </a:r>
                    </a:p>
                    <a:p>
                      <a:pPr algn="ctr" fontAlgn="b"/>
                      <a:endParaRPr lang="tr-TR" sz="2000" b="1" i="0" u="none" strike="noStrike" kern="1200" dirty="0">
                        <a:solidFill>
                          <a:srgbClr val="00206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tr-TR" sz="2000" b="1" i="0" u="none" strike="noStrike" kern="1200" dirty="0" smtClean="0">
                          <a:solidFill>
                            <a:srgbClr val="002060"/>
                          </a:solidFill>
                          <a:latin typeface="+mj-lt"/>
                          <a:ea typeface="+mn-ea"/>
                          <a:cs typeface="+mn-cs"/>
                        </a:rPr>
                        <a:t>684.000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tc vMerge="1">
                  <a:txBody>
                    <a:bodyPr/>
                    <a:lstStyle/>
                    <a:p>
                      <a:endParaRPr lang="tr-TR"/>
                    </a:p>
                  </a:txBody>
                  <a:tcPr/>
                </a:tc>
              </a:tr>
              <a:tr h="574425">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kern="1200" dirty="0">
                        <a:solidFill>
                          <a:srgbClr val="00206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tr-TR" sz="2000" b="1" i="0" u="none" strike="noStrike" kern="1200" dirty="0" smtClean="0">
                        <a:solidFill>
                          <a:srgbClr val="002060"/>
                        </a:solidFill>
                        <a:latin typeface="+mj-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a:p>
                  </a:txBody>
                  <a:tcPr/>
                </a:tc>
                <a:tc>
                  <a:txBody>
                    <a:bodyPr/>
                    <a:lstStyle/>
                    <a:p>
                      <a:pPr algn="ctr" fontAlgn="b"/>
                      <a:r>
                        <a:rPr lang="tr-TR" sz="2000" b="1" i="0" u="none" strike="noStrike" kern="1200" dirty="0" smtClean="0">
                          <a:solidFill>
                            <a:srgbClr val="002060"/>
                          </a:solidFill>
                          <a:latin typeface="+mj-lt"/>
                          <a:ea typeface="+mn-ea"/>
                          <a:cs typeface="+mn-cs"/>
                        </a:rPr>
                        <a:t>459.000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kern="1200" dirty="0" smtClean="0">
                          <a:solidFill>
                            <a:srgbClr val="002060"/>
                          </a:solidFill>
                          <a:latin typeface="+mj-lt"/>
                          <a:ea typeface="+mn-ea"/>
                          <a:cs typeface="+mn-cs"/>
                        </a:rPr>
                        <a:t>1.143.000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8766">
                <a:tc>
                  <a:txBody>
                    <a:bodyPr/>
                    <a:lstStyle/>
                    <a:p>
                      <a:pPr algn="ctr" fontAlgn="b"/>
                      <a:r>
                        <a:rPr lang="tr-TR" sz="2000" b="1" i="0" u="none" strike="noStrike" dirty="0" smtClean="0">
                          <a:solidFill>
                            <a:srgbClr val="002060"/>
                          </a:solidFill>
                          <a:latin typeface="+mj-lt"/>
                        </a:rPr>
                        <a:t>500</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smtClean="0">
                          <a:solidFill>
                            <a:srgbClr val="002060"/>
                          </a:solidFill>
                          <a:latin typeface="+mj-lt"/>
                        </a:rPr>
                        <a:t>150 kişi</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smtClean="0">
                          <a:solidFill>
                            <a:srgbClr val="002060"/>
                          </a:solidFill>
                          <a:latin typeface="+mj-lt"/>
                        </a:rPr>
                        <a:t>6 ay x 2</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dirty="0" smtClean="0">
                          <a:solidFill>
                            <a:srgbClr val="002060"/>
                          </a:solidFill>
                          <a:latin typeface="+mj-lt"/>
                        </a:rPr>
                        <a:t>300</a:t>
                      </a:r>
                      <a:endParaRPr lang="tr-TR" sz="2000" b="1" i="0" u="none" strike="noStrike" dirty="0">
                        <a:solidFill>
                          <a:srgbClr val="002060"/>
                        </a:solidFill>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kern="1200" dirty="0" smtClean="0">
                          <a:solidFill>
                            <a:srgbClr val="002060"/>
                          </a:solidFill>
                          <a:latin typeface="+mn-lt"/>
                          <a:ea typeface="+mn-ea"/>
                          <a:cs typeface="+mn-cs"/>
                        </a:rPr>
                        <a:t>1.900 </a:t>
                      </a:r>
                    </a:p>
                    <a:p>
                      <a:pPr algn="ctr" fontAlgn="b"/>
                      <a:endParaRPr lang="tr-TR" sz="2000" b="1" i="0" u="none" strike="noStrike" kern="1200" dirty="0">
                        <a:solidFill>
                          <a:srgbClr val="00206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900" b="1" i="0" u="none" strike="noStrike" kern="1200" dirty="0" smtClean="0">
                          <a:solidFill>
                            <a:srgbClr val="002060"/>
                          </a:solidFill>
                          <a:latin typeface="+mj-lt"/>
                          <a:ea typeface="+mn-ea"/>
                          <a:cs typeface="+mn-cs"/>
                        </a:rPr>
                        <a:t>3.420.000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a:p>
                  </a:txBody>
                  <a:tcPr/>
                </a:tc>
                <a:tc>
                  <a:txBody>
                    <a:bodyPr/>
                    <a:lstStyle/>
                    <a:p>
                      <a:pPr algn="ctr" fontAlgn="b"/>
                      <a:r>
                        <a:rPr lang="tr-TR" sz="2000" b="1" i="0" u="none" strike="noStrike" kern="1200" dirty="0" smtClean="0">
                          <a:solidFill>
                            <a:srgbClr val="002060"/>
                          </a:solidFill>
                          <a:latin typeface="+mj-lt"/>
                          <a:ea typeface="+mn-ea"/>
                          <a:cs typeface="+mn-cs"/>
                        </a:rPr>
                        <a:t>2.295.000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000" b="1" i="0" u="none" strike="noStrike" kern="1200" smtClean="0">
                          <a:solidFill>
                            <a:srgbClr val="002060"/>
                          </a:solidFill>
                          <a:latin typeface="+mj-lt"/>
                          <a:ea typeface="+mn-ea"/>
                          <a:cs typeface="+mn-cs"/>
                        </a:rPr>
                        <a:t>5.715.000</a:t>
                      </a:r>
                      <a:endParaRPr lang="tr-TR" sz="2000" b="1" i="0" u="none" strike="noStrike" kern="1200" dirty="0" smtClean="0">
                        <a:solidFill>
                          <a:srgbClr val="002060"/>
                        </a:solidFill>
                        <a:latin typeface="+mj-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67298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117911" y="837265"/>
            <a:ext cx="3908970" cy="444289"/>
          </a:xfrm>
          <a:prstGeom prst="rect">
            <a:avLst/>
          </a:prstGeom>
        </p:spPr>
        <p:txBody>
          <a:bodyPr wrap="square">
            <a:spAutoFit/>
          </a:bodyPr>
          <a:lstStyle/>
          <a:p>
            <a:pPr lvl="0" algn="ctr">
              <a:lnSpc>
                <a:spcPct val="70000"/>
              </a:lnSpc>
              <a:spcBef>
                <a:spcPct val="50000"/>
              </a:spcBef>
            </a:pPr>
            <a:r>
              <a:rPr kumimoji="1" lang="tr-TR" dirty="0" smtClean="0">
                <a:solidFill>
                  <a:srgbClr val="FF0000"/>
                </a:solidFill>
                <a:latin typeface="Arial"/>
              </a:rPr>
              <a:t>Temel Misyon</a:t>
            </a:r>
            <a:endParaRPr kumimoji="1" lang="tr-TR" dirty="0">
              <a:solidFill>
                <a:srgbClr val="FF0000"/>
              </a:solidFill>
              <a:latin typeface="Arial"/>
            </a:endParaRPr>
          </a:p>
        </p:txBody>
      </p:sp>
      <p:sp>
        <p:nvSpPr>
          <p:cNvPr id="6" name="5 Slayt Numarası Yer Tutucusu"/>
          <p:cNvSpPr>
            <a:spLocks noGrp="1"/>
          </p:cNvSpPr>
          <p:nvPr>
            <p:ph type="sldNum" sz="quarter" idx="10"/>
          </p:nvPr>
        </p:nvSpPr>
        <p:spPr/>
        <p:txBody>
          <a:bodyPr/>
          <a:lstStyle/>
          <a:p>
            <a:pPr>
              <a:defRPr/>
            </a:pPr>
            <a:fld id="{8AB2906F-260E-4429-9C07-67A3339A3100}" type="slidenum">
              <a:rPr lang="es-ES" smtClean="0"/>
              <a:pPr>
                <a:defRPr/>
              </a:pPr>
              <a:t>2</a:t>
            </a:fld>
            <a:endParaRPr lang="es-ES"/>
          </a:p>
        </p:txBody>
      </p:sp>
      <p:sp>
        <p:nvSpPr>
          <p:cNvPr id="8" name="2 İçerik Yer Tutucusu"/>
          <p:cNvSpPr txBox="1">
            <a:spLocks/>
          </p:cNvSpPr>
          <p:nvPr/>
        </p:nvSpPr>
        <p:spPr>
          <a:xfrm>
            <a:off x="283215" y="1281554"/>
            <a:ext cx="8555985" cy="5111655"/>
          </a:xfrm>
          <a:prstGeom prst="rect">
            <a:avLst/>
          </a:prstGeom>
        </p:spPr>
        <p:txBody>
          <a:bodyPr/>
          <a:lstStyle>
            <a:lvl1pPr marL="342900" indent="-342900" algn="l" rtl="0" eaLnBrk="0" fontAlgn="base" hangingPunct="0">
              <a:spcBef>
                <a:spcPct val="20000"/>
              </a:spcBef>
              <a:spcAft>
                <a:spcPct val="0"/>
              </a:spcAft>
              <a:buClr>
                <a:srgbClr val="000066"/>
              </a:buClr>
              <a:buChar char="•"/>
              <a:defRPr sz="2000">
                <a:solidFill>
                  <a:srgbClr val="3D4E84"/>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0066"/>
              </a:buClr>
              <a:buChar char="–"/>
              <a:defRPr sz="2800">
                <a:solidFill>
                  <a:srgbClr val="3D4E84"/>
                </a:solidFill>
                <a:latin typeface="+mn-lt"/>
                <a:ea typeface="ＭＳ Ｐゴシック" charset="0"/>
              </a:defRPr>
            </a:lvl2pPr>
            <a:lvl3pPr marL="1143000" indent="-228600" algn="l" rtl="0" eaLnBrk="0" fontAlgn="base" hangingPunct="0">
              <a:spcBef>
                <a:spcPct val="20000"/>
              </a:spcBef>
              <a:spcAft>
                <a:spcPct val="0"/>
              </a:spcAft>
              <a:buClr>
                <a:srgbClr val="000066"/>
              </a:buClr>
              <a:buChar char="•"/>
              <a:defRPr sz="1600">
                <a:solidFill>
                  <a:srgbClr val="3D4E84"/>
                </a:solidFill>
                <a:latin typeface="+mn-lt"/>
                <a:ea typeface="ＭＳ Ｐゴシック" charset="0"/>
              </a:defRPr>
            </a:lvl3pPr>
            <a:lvl4pPr marL="16002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4pPr>
            <a:lvl5pPr marL="20574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5pPr>
            <a:lvl6pPr marL="2514600" indent="-228600" algn="l" rtl="0" eaLnBrk="1" fontAlgn="base" hangingPunct="1">
              <a:spcBef>
                <a:spcPct val="20000"/>
              </a:spcBef>
              <a:spcAft>
                <a:spcPct val="0"/>
              </a:spcAft>
              <a:buClr>
                <a:srgbClr val="000066"/>
              </a:buClr>
              <a:buChar char="»"/>
              <a:defRPr sz="1400">
                <a:solidFill>
                  <a:srgbClr val="000066"/>
                </a:solidFill>
                <a:latin typeface="+mn-lt"/>
              </a:defRPr>
            </a:lvl6pPr>
            <a:lvl7pPr marL="2971800" indent="-228600" algn="l" rtl="0" eaLnBrk="1" fontAlgn="base" hangingPunct="1">
              <a:spcBef>
                <a:spcPct val="20000"/>
              </a:spcBef>
              <a:spcAft>
                <a:spcPct val="0"/>
              </a:spcAft>
              <a:buClr>
                <a:srgbClr val="000066"/>
              </a:buClr>
              <a:buChar char="»"/>
              <a:defRPr sz="1400">
                <a:solidFill>
                  <a:srgbClr val="000066"/>
                </a:solidFill>
                <a:latin typeface="+mn-lt"/>
              </a:defRPr>
            </a:lvl7pPr>
            <a:lvl8pPr marL="3429000" indent="-228600" algn="l" rtl="0" eaLnBrk="1" fontAlgn="base" hangingPunct="1">
              <a:spcBef>
                <a:spcPct val="20000"/>
              </a:spcBef>
              <a:spcAft>
                <a:spcPct val="0"/>
              </a:spcAft>
              <a:buClr>
                <a:srgbClr val="000066"/>
              </a:buClr>
              <a:buChar char="»"/>
              <a:defRPr sz="1400">
                <a:solidFill>
                  <a:srgbClr val="000066"/>
                </a:solidFill>
                <a:latin typeface="+mn-lt"/>
              </a:defRPr>
            </a:lvl8pPr>
            <a:lvl9pPr marL="3886200" indent="-228600" algn="l" rtl="0" eaLnBrk="1" fontAlgn="base" hangingPunct="1">
              <a:spcBef>
                <a:spcPct val="20000"/>
              </a:spcBef>
              <a:spcAft>
                <a:spcPct val="0"/>
              </a:spcAft>
              <a:buClr>
                <a:srgbClr val="000066"/>
              </a:buClr>
              <a:buChar char="»"/>
              <a:defRPr sz="1400">
                <a:solidFill>
                  <a:srgbClr val="000066"/>
                </a:solidFill>
                <a:latin typeface="+mn-lt"/>
              </a:defRPr>
            </a:lvl9pPr>
          </a:lstStyle>
          <a:p>
            <a:pPr marL="627063" indent="-271463" algn="just" eaLnBrk="1" fontAlgn="auto" hangingPunct="1">
              <a:lnSpc>
                <a:spcPct val="160000"/>
              </a:lnSpc>
              <a:spcAft>
                <a:spcPts val="0"/>
              </a:spcAft>
              <a:buClr>
                <a:srgbClr val="0099FF"/>
              </a:buClr>
              <a:buSzPct val="100000"/>
              <a:buFontTx/>
              <a:buBlip>
                <a:blip r:embed="rId3"/>
              </a:buBlip>
              <a:defRPr/>
            </a:pPr>
            <a:r>
              <a:rPr lang="tr-TR" sz="2400" b="0" dirty="0">
                <a:solidFill>
                  <a:srgbClr val="002060"/>
                </a:solidFill>
                <a:ea typeface="Arial Unicode MS" pitchFamily="34" charset="-128"/>
                <a:cs typeface="Calibri" pitchFamily="34" charset="0"/>
              </a:rPr>
              <a:t>İ</a:t>
            </a:r>
            <a:r>
              <a:rPr lang="tr-TR" sz="2400" b="0" dirty="0" smtClean="0">
                <a:solidFill>
                  <a:srgbClr val="002060"/>
                </a:solidFill>
                <a:ea typeface="Arial Unicode MS" pitchFamily="34" charset="-128"/>
                <a:cs typeface="Calibri" pitchFamily="34" charset="0"/>
              </a:rPr>
              <a:t>şveren odaklı politikalar ile işverenlerin aradıkları nitelikli işgücünün temini,</a:t>
            </a:r>
          </a:p>
          <a:p>
            <a:pPr marL="627063" indent="-271463" algn="just" eaLnBrk="1" fontAlgn="auto" hangingPunct="1">
              <a:lnSpc>
                <a:spcPct val="160000"/>
              </a:lnSpc>
              <a:spcAft>
                <a:spcPts val="0"/>
              </a:spcAft>
              <a:buClr>
                <a:srgbClr val="0099FF"/>
              </a:buClr>
              <a:buSzPct val="100000"/>
              <a:buFontTx/>
              <a:buBlip>
                <a:blip r:embed="rId3"/>
              </a:buBlip>
              <a:defRPr/>
            </a:pPr>
            <a:r>
              <a:rPr lang="tr-TR" sz="2400" b="0" dirty="0" smtClean="0">
                <a:solidFill>
                  <a:srgbClr val="002060"/>
                </a:solidFill>
                <a:ea typeface="Arial Unicode MS" pitchFamily="34" charset="-128"/>
                <a:cs typeface="Calibri" pitchFamily="34" charset="0"/>
              </a:rPr>
              <a:t>İşsizlik sigortası fonunun yönetimi </a:t>
            </a:r>
            <a:r>
              <a:rPr lang="tr-TR" sz="2400" b="0" smtClean="0">
                <a:solidFill>
                  <a:srgbClr val="FF0000"/>
                </a:solidFill>
                <a:ea typeface="Arial Unicode MS" pitchFamily="34" charset="-128"/>
                <a:cs typeface="Calibri" pitchFamily="34" charset="0"/>
              </a:rPr>
              <a:t>(94,5 </a:t>
            </a:r>
            <a:r>
              <a:rPr lang="tr-TR" sz="2400" b="0" dirty="0" smtClean="0">
                <a:solidFill>
                  <a:srgbClr val="FF0000"/>
                </a:solidFill>
                <a:ea typeface="Arial Unicode MS" pitchFamily="34" charset="-128"/>
                <a:cs typeface="Calibri" pitchFamily="34" charset="0"/>
              </a:rPr>
              <a:t>Milyar TL)</a:t>
            </a:r>
          </a:p>
          <a:p>
            <a:pPr marL="627063" indent="-271463" eaLnBrk="1" fontAlgn="auto" hangingPunct="1">
              <a:lnSpc>
                <a:spcPct val="160000"/>
              </a:lnSpc>
              <a:spcAft>
                <a:spcPts val="0"/>
              </a:spcAft>
              <a:buClr>
                <a:srgbClr val="0099FF"/>
              </a:buClr>
              <a:buSzPct val="100000"/>
              <a:buFontTx/>
              <a:buBlip>
                <a:blip r:embed="rId3"/>
              </a:buBlip>
              <a:defRPr/>
            </a:pPr>
            <a:r>
              <a:rPr lang="tr-TR" sz="2400" b="0" dirty="0" smtClean="0">
                <a:solidFill>
                  <a:srgbClr val="002060"/>
                </a:solidFill>
                <a:ea typeface="Arial Unicode MS" pitchFamily="34" charset="-128"/>
                <a:cs typeface="Calibri" pitchFamily="34" charset="0"/>
              </a:rPr>
              <a:t>Etkin Aktif ve Pasif İşgücü Piyasası Programları</a:t>
            </a:r>
          </a:p>
          <a:p>
            <a:pPr marL="627063" indent="-271463" eaLnBrk="1" fontAlgn="auto" hangingPunct="1">
              <a:lnSpc>
                <a:spcPct val="160000"/>
              </a:lnSpc>
              <a:spcAft>
                <a:spcPts val="0"/>
              </a:spcAft>
              <a:buClr>
                <a:srgbClr val="0099FF"/>
              </a:buClr>
              <a:buSzPct val="100000"/>
              <a:buFontTx/>
              <a:buBlip>
                <a:blip r:embed="rId3"/>
              </a:buBlip>
              <a:defRPr/>
            </a:pPr>
            <a:r>
              <a:rPr lang="tr-TR" sz="2400" b="0" dirty="0" smtClean="0">
                <a:solidFill>
                  <a:srgbClr val="002060"/>
                </a:solidFill>
                <a:ea typeface="Arial Unicode MS" pitchFamily="34" charset="-128"/>
                <a:cs typeface="Calibri" pitchFamily="34" charset="0"/>
              </a:rPr>
              <a:t>Sürdürülebilir İstihdam Politikaları</a:t>
            </a:r>
            <a:endParaRPr lang="en-US" sz="2400" b="0" dirty="0" smtClean="0">
              <a:solidFill>
                <a:srgbClr val="002060"/>
              </a:solidFill>
              <a:ea typeface="Arial Unicode MS" pitchFamily="34" charset="-128"/>
              <a:cs typeface="Calibri" pitchFamily="34" charset="0"/>
            </a:endParaRPr>
          </a:p>
          <a:p>
            <a:pPr marL="627063" indent="-271463" eaLnBrk="1" fontAlgn="auto" hangingPunct="1">
              <a:lnSpc>
                <a:spcPct val="160000"/>
              </a:lnSpc>
              <a:spcAft>
                <a:spcPts val="0"/>
              </a:spcAft>
              <a:buClr>
                <a:srgbClr val="0099FF"/>
              </a:buClr>
              <a:buSzPct val="100000"/>
              <a:buFontTx/>
              <a:buBlip>
                <a:blip r:embed="rId3"/>
              </a:buBlip>
              <a:defRPr/>
            </a:pPr>
            <a:r>
              <a:rPr lang="tr-TR" sz="2400" b="0" dirty="0" smtClean="0">
                <a:solidFill>
                  <a:srgbClr val="002060"/>
                </a:solidFill>
                <a:ea typeface="Arial Unicode MS" pitchFamily="34" charset="-128"/>
                <a:cs typeface="Calibri" pitchFamily="34" charset="0"/>
              </a:rPr>
              <a:t>Etkin İş ve Meslek Danışmanlığı Hizmetleri</a:t>
            </a:r>
          </a:p>
          <a:p>
            <a:pPr marL="627063" indent="-271463" eaLnBrk="1" fontAlgn="auto" hangingPunct="1">
              <a:lnSpc>
                <a:spcPct val="160000"/>
              </a:lnSpc>
              <a:spcAft>
                <a:spcPts val="0"/>
              </a:spcAft>
              <a:buClr>
                <a:srgbClr val="0099FF"/>
              </a:buClr>
              <a:buSzPct val="100000"/>
              <a:buFontTx/>
              <a:buBlip>
                <a:blip r:embed="rId3"/>
              </a:buBlip>
              <a:defRPr/>
            </a:pPr>
            <a:r>
              <a:rPr lang="tr-TR" sz="2400" b="0" dirty="0" smtClean="0">
                <a:solidFill>
                  <a:srgbClr val="002060"/>
                </a:solidFill>
                <a:ea typeface="Arial Unicode MS" pitchFamily="34" charset="-128"/>
                <a:cs typeface="Calibri" pitchFamily="34" charset="0"/>
              </a:rPr>
              <a:t>İstihdam Teşvikleri</a:t>
            </a:r>
          </a:p>
          <a:p>
            <a:pPr marL="627063" indent="-271463" eaLnBrk="1" fontAlgn="auto" hangingPunct="1">
              <a:lnSpc>
                <a:spcPct val="160000"/>
              </a:lnSpc>
              <a:spcAft>
                <a:spcPts val="0"/>
              </a:spcAft>
              <a:buClr>
                <a:srgbClr val="0099FF"/>
              </a:buClr>
              <a:buSzPct val="100000"/>
              <a:buFontTx/>
              <a:buBlip>
                <a:blip r:embed="rId3"/>
              </a:buBlip>
              <a:defRPr/>
            </a:pPr>
            <a:r>
              <a:rPr lang="tr-TR" sz="2400" b="0" dirty="0" smtClean="0">
                <a:solidFill>
                  <a:srgbClr val="002060"/>
                </a:solidFill>
                <a:ea typeface="Arial Unicode MS" pitchFamily="34" charset="-128"/>
                <a:cs typeface="Calibri" pitchFamily="34" charset="0"/>
              </a:rPr>
              <a:t>Endüstriyel ilişkiler,</a:t>
            </a:r>
            <a:endParaRPr lang="en-US" sz="2400" b="0" dirty="0">
              <a:solidFill>
                <a:srgbClr val="002060"/>
              </a:solidFill>
              <a:ea typeface="Arial Unicode MS" pitchFamily="34" charset="-128"/>
              <a:cs typeface="Calibri" pitchFamily="34" charset="0"/>
            </a:endParaRPr>
          </a:p>
        </p:txBody>
      </p:sp>
    </p:spTree>
    <p:extLst>
      <p:ext uri="{BB962C8B-B14F-4D97-AF65-F5344CB8AC3E}">
        <p14:creationId xmlns:p14="http://schemas.microsoft.com/office/powerpoint/2010/main" val="37929999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20</a:t>
            </a:fld>
            <a:endParaRPr lang="es-ES"/>
          </a:p>
        </p:txBody>
      </p:sp>
      <p:sp>
        <p:nvSpPr>
          <p:cNvPr id="7" name="Metin kutusu 6"/>
          <p:cNvSpPr txBox="1"/>
          <p:nvPr/>
        </p:nvSpPr>
        <p:spPr>
          <a:xfrm>
            <a:off x="318655" y="1158549"/>
            <a:ext cx="8645236" cy="5447645"/>
          </a:xfrm>
          <a:prstGeom prst="rect">
            <a:avLst/>
          </a:prstGeom>
          <a:noFill/>
        </p:spPr>
        <p:txBody>
          <a:bodyPr wrap="square" rtlCol="0">
            <a:spAutoFit/>
          </a:bodyPr>
          <a:lstStyle/>
          <a:p>
            <a:pPr algn="r">
              <a:lnSpc>
                <a:spcPct val="150000"/>
              </a:lnSpc>
            </a:pPr>
            <a:r>
              <a:rPr lang="tr-TR" sz="2400" dirty="0">
                <a:solidFill>
                  <a:srgbClr val="FF0000"/>
                </a:solidFill>
                <a:latin typeface="Arial"/>
              </a:rPr>
              <a:t>Programda İstihdam Yükümlülüğü Var </a:t>
            </a:r>
            <a:r>
              <a:rPr lang="tr-TR" sz="2400" dirty="0" smtClean="0">
                <a:solidFill>
                  <a:srgbClr val="FF0000"/>
                </a:solidFill>
                <a:latin typeface="Arial"/>
              </a:rPr>
              <a:t>mı</a:t>
            </a:r>
            <a:r>
              <a:rPr lang="tr-TR" sz="2400" dirty="0">
                <a:solidFill>
                  <a:srgbClr val="FF0000"/>
                </a:solidFill>
                <a:latin typeface="Arial"/>
              </a:rPr>
              <a:t>?</a:t>
            </a:r>
          </a:p>
          <a:p>
            <a:pPr marL="268288" lvl="1" indent="-268288" algn="just">
              <a:lnSpc>
                <a:spcPct val="130000"/>
              </a:lnSpc>
              <a:buClr>
                <a:srgbClr val="0099FF"/>
              </a:buClr>
              <a:buFontTx/>
              <a:buBlip>
                <a:blip r:embed="rId2"/>
              </a:buBlip>
              <a:defRPr/>
            </a:pPr>
            <a:r>
              <a:rPr lang="tr-TR" sz="2400" b="0" dirty="0">
                <a:ln w="18415" cmpd="sng">
                  <a:noFill/>
                  <a:prstDash val="solid"/>
                </a:ln>
                <a:solidFill>
                  <a:prstClr val="black"/>
                </a:solidFill>
                <a:latin typeface="Arial"/>
                <a:ea typeface="Arial Unicode MS" pitchFamily="34" charset="-128"/>
                <a:cs typeface="Arial" charset="0"/>
              </a:rPr>
              <a:t> </a:t>
            </a:r>
            <a:r>
              <a:rPr lang="tr-TR" sz="2300" b="0" dirty="0" smtClean="0">
                <a:solidFill>
                  <a:srgbClr val="002060"/>
                </a:solidFill>
                <a:latin typeface="Arial"/>
              </a:rPr>
              <a:t>İstihdam </a:t>
            </a:r>
            <a:r>
              <a:rPr lang="tr-TR" sz="2400" b="0" dirty="0">
                <a:solidFill>
                  <a:srgbClr val="002060"/>
                </a:solidFill>
                <a:latin typeface="Arial"/>
              </a:rPr>
              <a:t>zorunluluğu </a:t>
            </a:r>
            <a:r>
              <a:rPr lang="tr-TR" sz="2400" b="0" dirty="0" smtClean="0">
                <a:solidFill>
                  <a:srgbClr val="002060"/>
                </a:solidFill>
                <a:latin typeface="Arial"/>
              </a:rPr>
              <a:t>yoktur, Ancak bir yıl içerisinde programdan tekrar yararlanmak isterse,</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Programından yararlanan </a:t>
            </a:r>
            <a:r>
              <a:rPr lang="tr-TR" sz="2400" b="0" dirty="0">
                <a:solidFill>
                  <a:srgbClr val="002060"/>
                </a:solidFill>
                <a:latin typeface="Arial"/>
              </a:rPr>
              <a:t>katılımcıların en az </a:t>
            </a:r>
            <a:r>
              <a:rPr lang="tr-TR" sz="2400" dirty="0">
                <a:solidFill>
                  <a:srgbClr val="002060"/>
                </a:solidFill>
                <a:latin typeface="Arial"/>
              </a:rPr>
              <a:t>% </a:t>
            </a:r>
            <a:r>
              <a:rPr lang="tr-TR" sz="2400" dirty="0" smtClean="0">
                <a:solidFill>
                  <a:srgbClr val="002060"/>
                </a:solidFill>
                <a:latin typeface="Arial"/>
              </a:rPr>
              <a:t>50’sinin</a:t>
            </a:r>
            <a:r>
              <a:rPr lang="tr-TR" sz="2400" b="0" dirty="0" smtClean="0">
                <a:solidFill>
                  <a:srgbClr val="002060"/>
                </a:solidFill>
                <a:latin typeface="Arial"/>
              </a:rPr>
              <a:t> </a:t>
            </a:r>
            <a:r>
              <a:rPr lang="tr-TR" sz="2400" b="0" dirty="0">
                <a:solidFill>
                  <a:srgbClr val="002060"/>
                </a:solidFill>
                <a:latin typeface="Arial"/>
              </a:rPr>
              <a:t>1 yıl içerisinde </a:t>
            </a:r>
            <a:r>
              <a:rPr lang="tr-TR" sz="2400" b="0" dirty="0" smtClean="0">
                <a:solidFill>
                  <a:srgbClr val="002060"/>
                </a:solidFill>
                <a:latin typeface="Arial"/>
              </a:rPr>
              <a:t>en </a:t>
            </a:r>
            <a:r>
              <a:rPr lang="tr-TR" sz="2400" b="0" dirty="0">
                <a:solidFill>
                  <a:srgbClr val="002060"/>
                </a:solidFill>
                <a:latin typeface="Arial"/>
              </a:rPr>
              <a:t>az 60 gün kendi işyerinde veya başka bir işyerinde aynı meslekte istihdam </a:t>
            </a:r>
            <a:r>
              <a:rPr lang="tr-TR" sz="2400" b="0" dirty="0" smtClean="0">
                <a:solidFill>
                  <a:srgbClr val="002060"/>
                </a:solidFill>
                <a:latin typeface="Arial"/>
              </a:rPr>
              <a:t>edilmiş </a:t>
            </a:r>
            <a:r>
              <a:rPr lang="tr-TR" sz="2400" b="0" dirty="0">
                <a:solidFill>
                  <a:srgbClr val="002060"/>
                </a:solidFill>
                <a:latin typeface="Arial"/>
              </a:rPr>
              <a:t>olması gerekmektedir</a:t>
            </a:r>
            <a:r>
              <a:rPr lang="tr-TR" sz="2400" b="0" dirty="0" smtClean="0">
                <a:solidFill>
                  <a:srgbClr val="002060"/>
                </a:solidFill>
                <a:latin typeface="Arial"/>
              </a:rPr>
              <a:t>.</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Çalışanların %10 kadar kontenjandan yararlanmışsa %20’sinin istihdam edilmiş olması gerekir.</a:t>
            </a:r>
          </a:p>
          <a:p>
            <a:pPr marL="268288" lvl="1" indent="-268288" algn="just">
              <a:lnSpc>
                <a:spcPct val="130000"/>
              </a:lnSpc>
              <a:buClr>
                <a:srgbClr val="0099FF"/>
              </a:buClr>
              <a:buFontTx/>
              <a:buBlip>
                <a:blip r:embed="rId2"/>
              </a:buBlip>
              <a:defRPr/>
            </a:pPr>
            <a:r>
              <a:rPr lang="tr-TR" sz="2400" b="0" dirty="0" smtClean="0">
                <a:solidFill>
                  <a:srgbClr val="002060"/>
                </a:solidFill>
                <a:latin typeface="Arial"/>
              </a:rPr>
              <a:t>İşveren; yükümlüğünü yerine getirmezse maddi bir cezası yoktur. Sadece 1 yıl süreyle çalışmaya ara verilir. </a:t>
            </a:r>
            <a:endParaRPr lang="tr-TR" sz="2400" b="0" dirty="0">
              <a:solidFill>
                <a:srgbClr val="002060"/>
              </a:solidFill>
              <a:latin typeface="Arial"/>
            </a:endParaRPr>
          </a:p>
        </p:txBody>
      </p:sp>
      <p:sp>
        <p:nvSpPr>
          <p:cNvPr id="6" name="Metin kutusu 5"/>
          <p:cNvSpPr txBox="1"/>
          <p:nvPr/>
        </p:nvSpPr>
        <p:spPr>
          <a:xfrm>
            <a:off x="3522984" y="618842"/>
            <a:ext cx="5440907" cy="523220"/>
          </a:xfrm>
          <a:prstGeom prst="rect">
            <a:avLst/>
          </a:prstGeom>
          <a:noFill/>
        </p:spPr>
        <p:txBody>
          <a:bodyPr wrap="square" rtlCol="0">
            <a:spAutoFit/>
          </a:bodyPr>
          <a:lstStyle/>
          <a:p>
            <a:pPr algn="r"/>
            <a:r>
              <a:rPr lang="tr-TR" sz="2800" dirty="0" smtClean="0">
                <a:solidFill>
                  <a:srgbClr val="FF0000"/>
                </a:solidFill>
                <a:latin typeface="Arial"/>
              </a:rPr>
              <a:t>İşbaşı Eğitim Programı- 9</a:t>
            </a:r>
            <a:endParaRPr lang="tr-TR" sz="2800" dirty="0">
              <a:solidFill>
                <a:srgbClr val="FF0000"/>
              </a:solidFill>
              <a:latin typeface="Arial"/>
            </a:endParaRPr>
          </a:p>
        </p:txBody>
      </p:sp>
    </p:spTree>
    <p:extLst>
      <p:ext uri="{BB962C8B-B14F-4D97-AF65-F5344CB8AC3E}">
        <p14:creationId xmlns:p14="http://schemas.microsoft.com/office/powerpoint/2010/main" val="2995363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21</a:t>
            </a:fld>
            <a:endParaRPr lang="es-ES"/>
          </a:p>
        </p:txBody>
      </p:sp>
      <p:sp>
        <p:nvSpPr>
          <p:cNvPr id="6" name="Metin kutusu 5"/>
          <p:cNvSpPr txBox="1"/>
          <p:nvPr/>
        </p:nvSpPr>
        <p:spPr>
          <a:xfrm>
            <a:off x="3522984" y="511265"/>
            <a:ext cx="5440907" cy="523220"/>
          </a:xfrm>
          <a:prstGeom prst="rect">
            <a:avLst/>
          </a:prstGeom>
          <a:noFill/>
        </p:spPr>
        <p:txBody>
          <a:bodyPr wrap="square" rtlCol="0">
            <a:spAutoFit/>
          </a:bodyPr>
          <a:lstStyle/>
          <a:p>
            <a:pPr algn="r"/>
            <a:r>
              <a:rPr lang="tr-TR" sz="2800" dirty="0" smtClean="0">
                <a:solidFill>
                  <a:srgbClr val="FF0000"/>
                </a:solidFill>
                <a:latin typeface="Arial"/>
              </a:rPr>
              <a:t>İşbaşı Eğitim Programı- 10</a:t>
            </a:r>
            <a:endParaRPr lang="tr-TR" sz="2800" dirty="0">
              <a:solidFill>
                <a:srgbClr val="FF0000"/>
              </a:solidFill>
              <a:latin typeface="Arial"/>
            </a:endParaRPr>
          </a:p>
        </p:txBody>
      </p:sp>
      <p:sp>
        <p:nvSpPr>
          <p:cNvPr id="2" name="Dikdörtgen 1"/>
          <p:cNvSpPr/>
          <p:nvPr/>
        </p:nvSpPr>
        <p:spPr>
          <a:xfrm>
            <a:off x="355003" y="1061956"/>
            <a:ext cx="8608888" cy="5743111"/>
          </a:xfrm>
          <a:prstGeom prst="rect">
            <a:avLst/>
          </a:prstGeom>
        </p:spPr>
        <p:txBody>
          <a:bodyPr wrap="square">
            <a:spAutoFit/>
          </a:bodyPr>
          <a:lstStyle/>
          <a:p>
            <a:pPr algn="r"/>
            <a:r>
              <a:rPr lang="tr-TR" sz="2400" dirty="0">
                <a:solidFill>
                  <a:srgbClr val="FF0000"/>
                </a:solidFill>
                <a:latin typeface="+mn-lt"/>
              </a:rPr>
              <a:t>İşverenden </a:t>
            </a:r>
            <a:r>
              <a:rPr lang="tr-TR" sz="2400" dirty="0" smtClean="0">
                <a:solidFill>
                  <a:srgbClr val="FF0000"/>
                </a:solidFill>
                <a:latin typeface="+mn-lt"/>
              </a:rPr>
              <a:t>Başvuruda İstenilen Belgeler</a:t>
            </a:r>
            <a:endParaRPr lang="tr-TR" sz="2400" dirty="0">
              <a:solidFill>
                <a:srgbClr val="FF0000"/>
              </a:solidFill>
              <a:latin typeface="+mn-lt"/>
            </a:endParaRPr>
          </a:p>
          <a:p>
            <a:pPr marL="268288" lvl="1" indent="-268288" algn="just">
              <a:lnSpc>
                <a:spcPct val="130000"/>
              </a:lnSpc>
              <a:buClr>
                <a:srgbClr val="0099FF"/>
              </a:buClr>
              <a:buBlip>
                <a:blip r:embed="rId2"/>
              </a:buBlip>
              <a:defRPr/>
            </a:pPr>
            <a:r>
              <a:rPr lang="tr-TR" sz="2400" b="0" dirty="0" smtClean="0">
                <a:ln w="18415" cmpd="sng">
                  <a:noFill/>
                  <a:prstDash val="solid"/>
                </a:ln>
                <a:solidFill>
                  <a:schemeClr val="tx2">
                    <a:lumMod val="75000"/>
                  </a:schemeClr>
                </a:solidFill>
                <a:latin typeface="+mn-lt"/>
                <a:ea typeface="Arial Unicode MS" pitchFamily="34" charset="-128"/>
                <a:cs typeface="Arial" charset="0"/>
              </a:rPr>
              <a:t>T</a:t>
            </a:r>
            <a:r>
              <a:rPr lang="tr-TR" sz="2400" b="0" dirty="0" smtClean="0">
                <a:solidFill>
                  <a:schemeClr val="tx2">
                    <a:lumMod val="75000"/>
                  </a:schemeClr>
                </a:solidFill>
                <a:latin typeface="+mn-lt"/>
              </a:rPr>
              <a:t>alep dilekçesi,</a:t>
            </a:r>
          </a:p>
          <a:p>
            <a:pPr marL="268288" lvl="1" indent="-268288" algn="just">
              <a:lnSpc>
                <a:spcPct val="130000"/>
              </a:lnSpc>
              <a:buClr>
                <a:srgbClr val="0099FF"/>
              </a:buClr>
              <a:buBlip>
                <a:blip r:embed="rId2"/>
              </a:buBlip>
              <a:defRPr/>
            </a:pPr>
            <a:r>
              <a:rPr lang="tr-TR" sz="2400" b="0" dirty="0" smtClean="0">
                <a:solidFill>
                  <a:schemeClr val="tx2">
                    <a:lumMod val="75000"/>
                  </a:schemeClr>
                </a:solidFill>
                <a:latin typeface="+mn-lt"/>
              </a:rPr>
              <a:t>İşveren taahhütnamesi,</a:t>
            </a:r>
          </a:p>
          <a:p>
            <a:pPr marL="268288" lvl="1" indent="-268288" algn="just">
              <a:lnSpc>
                <a:spcPct val="130000"/>
              </a:lnSpc>
              <a:buClr>
                <a:srgbClr val="0099FF"/>
              </a:buClr>
              <a:buBlip>
                <a:blip r:embed="rId2"/>
              </a:buBlip>
              <a:defRPr/>
            </a:pPr>
            <a:r>
              <a:rPr lang="tr-TR" sz="2400" b="0" dirty="0" smtClean="0">
                <a:solidFill>
                  <a:schemeClr val="tx2">
                    <a:lumMod val="75000"/>
                  </a:schemeClr>
                </a:solidFill>
                <a:latin typeface="+mn-lt"/>
              </a:rPr>
              <a:t>Ön </a:t>
            </a:r>
            <a:r>
              <a:rPr lang="tr-TR" sz="2400" b="0" dirty="0">
                <a:solidFill>
                  <a:schemeClr val="tx2">
                    <a:lumMod val="75000"/>
                  </a:schemeClr>
                </a:solidFill>
                <a:latin typeface="+mn-lt"/>
              </a:rPr>
              <a:t>Talep Formu</a:t>
            </a:r>
            <a:r>
              <a:rPr lang="tr-TR" sz="2400" b="0" dirty="0" smtClean="0">
                <a:solidFill>
                  <a:schemeClr val="tx2">
                    <a:lumMod val="75000"/>
                  </a:schemeClr>
                </a:solidFill>
                <a:latin typeface="+mn-lt"/>
              </a:rPr>
              <a:t>,</a:t>
            </a:r>
          </a:p>
          <a:p>
            <a:pPr marL="268288" lvl="1" indent="-268288" algn="just">
              <a:lnSpc>
                <a:spcPct val="130000"/>
              </a:lnSpc>
              <a:buClr>
                <a:srgbClr val="0099FF"/>
              </a:buClr>
              <a:buBlip>
                <a:blip r:embed="rId2"/>
              </a:buBlip>
              <a:defRPr/>
            </a:pPr>
            <a:r>
              <a:rPr lang="tr-TR" sz="2400" b="0" dirty="0" smtClean="0">
                <a:solidFill>
                  <a:schemeClr val="tx2">
                    <a:lumMod val="75000"/>
                  </a:schemeClr>
                </a:solidFill>
                <a:latin typeface="+mn-lt"/>
              </a:rPr>
              <a:t>Ticaret </a:t>
            </a:r>
            <a:r>
              <a:rPr lang="tr-TR" sz="2400" b="0" dirty="0">
                <a:solidFill>
                  <a:schemeClr val="tx2">
                    <a:lumMod val="75000"/>
                  </a:schemeClr>
                </a:solidFill>
                <a:latin typeface="+mn-lt"/>
              </a:rPr>
              <a:t>sicil gazetesinin veya programdan faydalanacak tüzel kişiliğin hukuki durumunu gösterir belgenin aslı veya noter onaylı </a:t>
            </a:r>
            <a:r>
              <a:rPr lang="tr-TR" sz="2400" b="0" dirty="0" smtClean="0">
                <a:solidFill>
                  <a:schemeClr val="tx2">
                    <a:lumMod val="75000"/>
                  </a:schemeClr>
                </a:solidFill>
                <a:latin typeface="+mn-lt"/>
              </a:rPr>
              <a:t>örneği,</a:t>
            </a:r>
          </a:p>
          <a:p>
            <a:pPr marL="268288" lvl="1" indent="-268288" algn="just">
              <a:lnSpc>
                <a:spcPct val="130000"/>
              </a:lnSpc>
              <a:buClr>
                <a:srgbClr val="0099FF"/>
              </a:buClr>
              <a:buBlip>
                <a:blip r:embed="rId2"/>
              </a:buBlip>
              <a:defRPr/>
            </a:pPr>
            <a:r>
              <a:rPr lang="tr-TR" sz="2400" b="0" dirty="0" smtClean="0">
                <a:solidFill>
                  <a:schemeClr val="tx2">
                    <a:lumMod val="75000"/>
                  </a:schemeClr>
                </a:solidFill>
                <a:latin typeface="+mn-lt"/>
              </a:rPr>
              <a:t>Son </a:t>
            </a:r>
            <a:r>
              <a:rPr lang="tr-TR" sz="2400" b="0" dirty="0">
                <a:solidFill>
                  <a:schemeClr val="tx2">
                    <a:lumMod val="75000"/>
                  </a:schemeClr>
                </a:solidFill>
                <a:latin typeface="+mn-lt"/>
              </a:rPr>
              <a:t>3 aylık sigortalı çalışan sayısını gösteren belge veya katılımcı adaylarının son üç aya ait sigorta dökümünü gösterir belge</a:t>
            </a:r>
            <a:r>
              <a:rPr lang="tr-TR" sz="2400" b="0" dirty="0" smtClean="0">
                <a:solidFill>
                  <a:schemeClr val="tx2">
                    <a:lumMod val="75000"/>
                  </a:schemeClr>
                </a:solidFill>
                <a:latin typeface="+mn-lt"/>
              </a:rPr>
              <a:t>,</a:t>
            </a:r>
          </a:p>
          <a:p>
            <a:pPr marL="268288" lvl="1" indent="-268288" algn="just">
              <a:lnSpc>
                <a:spcPct val="130000"/>
              </a:lnSpc>
              <a:buClr>
                <a:srgbClr val="0099FF"/>
              </a:buClr>
              <a:buBlip>
                <a:blip r:embed="rId2"/>
              </a:buBlip>
              <a:defRPr/>
            </a:pPr>
            <a:r>
              <a:rPr lang="tr-TR" sz="2400" b="0" dirty="0" smtClean="0">
                <a:solidFill>
                  <a:schemeClr val="tx2">
                    <a:lumMod val="75000"/>
                  </a:schemeClr>
                </a:solidFill>
                <a:latin typeface="+mn-lt"/>
              </a:rPr>
              <a:t>İşverenin </a:t>
            </a:r>
            <a:r>
              <a:rPr lang="tr-TR" sz="2400" b="0" dirty="0">
                <a:solidFill>
                  <a:schemeClr val="tx2">
                    <a:lumMod val="75000"/>
                  </a:schemeClr>
                </a:solidFill>
                <a:latin typeface="+mn-lt"/>
              </a:rPr>
              <a:t>veya işverenin imzaya yetkili temsilcisinin imzasını gösterir </a:t>
            </a:r>
            <a:r>
              <a:rPr lang="tr-TR" sz="2400" b="0" dirty="0" smtClean="0">
                <a:solidFill>
                  <a:schemeClr val="tx2">
                    <a:lumMod val="75000"/>
                  </a:schemeClr>
                </a:solidFill>
                <a:latin typeface="+mn-lt"/>
              </a:rPr>
              <a:t>belge. </a:t>
            </a:r>
            <a:endParaRPr lang="tr-TR" sz="2400" b="0" dirty="0">
              <a:solidFill>
                <a:schemeClr val="tx2">
                  <a:lumMod val="75000"/>
                </a:schemeClr>
              </a:solidFill>
              <a:latin typeface="+mn-lt"/>
            </a:endParaRPr>
          </a:p>
        </p:txBody>
      </p:sp>
    </p:spTree>
    <p:extLst>
      <p:ext uri="{BB962C8B-B14F-4D97-AF65-F5344CB8AC3E}">
        <p14:creationId xmlns:p14="http://schemas.microsoft.com/office/powerpoint/2010/main" val="18870063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964" y="1327739"/>
            <a:ext cx="8854501" cy="5342003"/>
          </a:xfrm>
        </p:spPr>
        <p:txBody>
          <a:bodyPr/>
          <a:lstStyle/>
          <a:p>
            <a:pPr marL="0" indent="0">
              <a:lnSpc>
                <a:spcPct val="150000"/>
              </a:lnSpc>
              <a:buNone/>
            </a:pPr>
            <a:r>
              <a:rPr lang="tr-TR" sz="2400" dirty="0" smtClean="0">
                <a:solidFill>
                  <a:srgbClr val="002060"/>
                </a:solidFill>
              </a:rPr>
              <a:t>Talebe dayalı eğitimdir. İşveren ile birlikte işyerinde düzenlenir.</a:t>
            </a:r>
          </a:p>
          <a:p>
            <a:pPr marL="268288" lvl="1" indent="-268288" algn="just" eaLnBrk="1" hangingPunct="1">
              <a:lnSpc>
                <a:spcPct val="130000"/>
              </a:lnSpc>
              <a:spcBef>
                <a:spcPct val="0"/>
              </a:spcBef>
              <a:buClr>
                <a:srgbClr val="0099FF"/>
              </a:buClr>
              <a:buBlip>
                <a:blip r:embed="rId2"/>
              </a:buBlip>
              <a:defRPr/>
            </a:pPr>
            <a:r>
              <a:rPr lang="tr-TR" sz="2400" dirty="0">
                <a:solidFill>
                  <a:srgbClr val="002060"/>
                </a:solidFill>
              </a:rPr>
              <a:t> </a:t>
            </a:r>
            <a:r>
              <a:rPr lang="tr-TR" sz="2400" dirty="0" smtClean="0">
                <a:solidFill>
                  <a:srgbClr val="002060"/>
                </a:solidFill>
              </a:rPr>
              <a:t>Eğitime katılacak kişileri; eğitim, yaş aralığı ve ikametgâh durumunu göre </a:t>
            </a:r>
            <a:r>
              <a:rPr lang="tr-TR" sz="2400" dirty="0" smtClean="0">
                <a:solidFill>
                  <a:srgbClr val="FF0000"/>
                </a:solidFill>
              </a:rPr>
              <a:t>işveren</a:t>
            </a:r>
            <a:r>
              <a:rPr lang="tr-TR" sz="2400" dirty="0" smtClean="0">
                <a:solidFill>
                  <a:srgbClr val="002060"/>
                </a:solidFill>
              </a:rPr>
              <a:t> belirler ve seçer, </a:t>
            </a:r>
          </a:p>
          <a:p>
            <a:pPr marL="268288" lvl="1" indent="-268288" algn="just" eaLnBrk="1" hangingPunct="1">
              <a:lnSpc>
                <a:spcPct val="130000"/>
              </a:lnSpc>
              <a:spcBef>
                <a:spcPct val="0"/>
              </a:spcBef>
              <a:buClr>
                <a:srgbClr val="0099FF"/>
              </a:buClr>
              <a:buBlip>
                <a:blip r:embed="rId2"/>
              </a:buBlip>
              <a:defRPr/>
            </a:pPr>
            <a:r>
              <a:rPr lang="tr-TR" sz="2400" dirty="0" smtClean="0">
                <a:solidFill>
                  <a:srgbClr val="002060"/>
                </a:solidFill>
              </a:rPr>
              <a:t>İşyerinin eğiticisi ve eğitim yeri yoksa, </a:t>
            </a:r>
            <a:r>
              <a:rPr lang="tr-TR" sz="2400" dirty="0" err="1" smtClean="0">
                <a:solidFill>
                  <a:srgbClr val="002060"/>
                </a:solidFill>
              </a:rPr>
              <a:t>Üniv</a:t>
            </a:r>
            <a:r>
              <a:rPr lang="tr-TR" sz="2400" dirty="0" smtClean="0">
                <a:solidFill>
                  <a:srgbClr val="002060"/>
                </a:solidFill>
              </a:rPr>
              <a:t>. MEB bağlı okullar, meslek odaları, meslek örgütleri ve STK’ </a:t>
            </a:r>
            <a:r>
              <a:rPr lang="tr-TR" sz="2400" dirty="0" err="1" smtClean="0">
                <a:solidFill>
                  <a:srgbClr val="002060"/>
                </a:solidFill>
              </a:rPr>
              <a:t>larla</a:t>
            </a:r>
            <a:r>
              <a:rPr lang="tr-TR" sz="2400" dirty="0" smtClean="0">
                <a:solidFill>
                  <a:srgbClr val="002060"/>
                </a:solidFill>
              </a:rPr>
              <a:t>  yapılır.  </a:t>
            </a:r>
          </a:p>
          <a:p>
            <a:pPr marL="268288" lvl="1" indent="-268288" algn="just" eaLnBrk="1" hangingPunct="1">
              <a:lnSpc>
                <a:spcPct val="130000"/>
              </a:lnSpc>
              <a:spcBef>
                <a:spcPct val="0"/>
              </a:spcBef>
              <a:buClr>
                <a:srgbClr val="0099FF"/>
              </a:buClr>
              <a:buBlip>
                <a:blip r:embed="rId2"/>
              </a:buBlip>
              <a:defRPr/>
            </a:pPr>
            <a:r>
              <a:rPr lang="tr-TR" sz="2400" dirty="0" smtClean="0">
                <a:solidFill>
                  <a:srgbClr val="002060"/>
                </a:solidFill>
              </a:rPr>
              <a:t> İşbirliği eğitimi tamamlanınca, kursiyerler İşbaşı Eğitim Programına  katılabilir. </a:t>
            </a:r>
          </a:p>
          <a:p>
            <a:pPr marL="268288" lvl="1" indent="-268288" algn="just" eaLnBrk="1" hangingPunct="1">
              <a:lnSpc>
                <a:spcPct val="130000"/>
              </a:lnSpc>
              <a:spcBef>
                <a:spcPct val="0"/>
              </a:spcBef>
              <a:buClr>
                <a:srgbClr val="0099FF"/>
              </a:buClr>
              <a:buBlip>
                <a:blip r:embed="rId2"/>
              </a:buBlip>
              <a:defRPr/>
            </a:pPr>
            <a:r>
              <a:rPr lang="tr-TR" sz="2400" dirty="0">
                <a:solidFill>
                  <a:srgbClr val="002060"/>
                </a:solidFill>
              </a:rPr>
              <a:t> Eğitim sırasında kursiyerlere </a:t>
            </a:r>
            <a:r>
              <a:rPr lang="tr-TR" sz="2400" dirty="0" smtClean="0">
                <a:solidFill>
                  <a:srgbClr val="002060"/>
                </a:solidFill>
              </a:rPr>
              <a:t>günlük </a:t>
            </a:r>
            <a:r>
              <a:rPr lang="tr-TR" sz="2400" dirty="0">
                <a:solidFill>
                  <a:srgbClr val="002060"/>
                </a:solidFill>
              </a:rPr>
              <a:t>20 TL</a:t>
            </a:r>
            <a:r>
              <a:rPr lang="tr-TR" sz="2400" dirty="0" smtClean="0">
                <a:solidFill>
                  <a:srgbClr val="002060"/>
                </a:solidFill>
              </a:rPr>
              <a:t>. İşbaşı </a:t>
            </a:r>
            <a:r>
              <a:rPr lang="tr-TR" sz="2400" dirty="0">
                <a:solidFill>
                  <a:srgbClr val="002060"/>
                </a:solidFill>
              </a:rPr>
              <a:t>Eğitim Programı süresince </a:t>
            </a:r>
            <a:r>
              <a:rPr lang="tr-TR" sz="2400" dirty="0" smtClean="0">
                <a:solidFill>
                  <a:srgbClr val="002060"/>
                </a:solidFill>
              </a:rPr>
              <a:t>50 </a:t>
            </a:r>
            <a:r>
              <a:rPr lang="tr-TR" sz="2400" dirty="0">
                <a:solidFill>
                  <a:srgbClr val="002060"/>
                </a:solidFill>
              </a:rPr>
              <a:t>TL. </a:t>
            </a:r>
            <a:r>
              <a:rPr lang="tr-TR" sz="2400" dirty="0" smtClean="0">
                <a:solidFill>
                  <a:srgbClr val="002060"/>
                </a:solidFill>
              </a:rPr>
              <a:t>cep harçlığı ödenir.</a:t>
            </a:r>
          </a:p>
          <a:p>
            <a:pPr marL="268288" lvl="1" indent="-268288" algn="just" eaLnBrk="1" hangingPunct="1">
              <a:lnSpc>
                <a:spcPct val="130000"/>
              </a:lnSpc>
              <a:spcBef>
                <a:spcPct val="0"/>
              </a:spcBef>
              <a:buClr>
                <a:srgbClr val="0099FF"/>
              </a:buClr>
              <a:buBlip>
                <a:blip r:embed="rId2"/>
              </a:buBlip>
              <a:defRPr/>
            </a:pPr>
            <a:r>
              <a:rPr lang="tr-TR" sz="2400" dirty="0" smtClean="0">
                <a:solidFill>
                  <a:srgbClr val="002060"/>
                </a:solidFill>
              </a:rPr>
              <a:t>Genel </a:t>
            </a:r>
            <a:r>
              <a:rPr lang="tr-TR" sz="2400" dirty="0">
                <a:solidFill>
                  <a:srgbClr val="002060"/>
                </a:solidFill>
              </a:rPr>
              <a:t>sağlık </a:t>
            </a:r>
            <a:r>
              <a:rPr lang="tr-TR" sz="2400" dirty="0" smtClean="0">
                <a:solidFill>
                  <a:srgbClr val="002060"/>
                </a:solidFill>
              </a:rPr>
              <a:t>sigortası ve iş </a:t>
            </a:r>
            <a:r>
              <a:rPr lang="tr-TR" sz="2400" dirty="0">
                <a:solidFill>
                  <a:srgbClr val="002060"/>
                </a:solidFill>
              </a:rPr>
              <a:t>kazası ve meslek hastalığı </a:t>
            </a:r>
            <a:r>
              <a:rPr lang="tr-TR" sz="2400" dirty="0" smtClean="0">
                <a:solidFill>
                  <a:srgbClr val="002060"/>
                </a:solidFill>
              </a:rPr>
              <a:t>sigorta primleri İŞKUR tarafından ödeniyor,</a:t>
            </a:r>
            <a:endParaRPr lang="tr-TR" sz="2400" dirty="0" smtClean="0">
              <a:solidFill>
                <a:schemeClr val="tx2">
                  <a:lumMod val="50000"/>
                </a:schemeClr>
              </a:solidFill>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22</a:t>
            </a:fld>
            <a:endParaRPr lang="es-ES" dirty="0"/>
          </a:p>
        </p:txBody>
      </p:sp>
      <p:sp>
        <p:nvSpPr>
          <p:cNvPr id="5" name="Metin kutusu 4"/>
          <p:cNvSpPr txBox="1"/>
          <p:nvPr/>
        </p:nvSpPr>
        <p:spPr>
          <a:xfrm>
            <a:off x="2674962" y="804519"/>
            <a:ext cx="6469038" cy="523220"/>
          </a:xfrm>
          <a:prstGeom prst="rect">
            <a:avLst/>
          </a:prstGeom>
          <a:noFill/>
        </p:spPr>
        <p:txBody>
          <a:bodyPr wrap="square" rtlCol="0">
            <a:spAutoFit/>
          </a:bodyPr>
          <a:lstStyle/>
          <a:p>
            <a:pPr algn="r"/>
            <a:r>
              <a:rPr lang="tr-TR" sz="2800" dirty="0">
                <a:solidFill>
                  <a:srgbClr val="FF0000"/>
                </a:solidFill>
                <a:latin typeface="Arial"/>
              </a:rPr>
              <a:t>İşbirliği Yöntemi ile Mesleki </a:t>
            </a:r>
            <a:r>
              <a:rPr lang="tr-TR" sz="2800" dirty="0" smtClean="0">
                <a:solidFill>
                  <a:srgbClr val="FF0000"/>
                </a:solidFill>
                <a:latin typeface="Arial"/>
              </a:rPr>
              <a:t>Eğitim- 1</a:t>
            </a:r>
            <a:endParaRPr lang="tr-TR" sz="2800" dirty="0">
              <a:solidFill>
                <a:srgbClr val="FF0000"/>
              </a:solidFill>
              <a:latin typeface="Arial"/>
            </a:endParaRPr>
          </a:p>
        </p:txBody>
      </p:sp>
    </p:spTree>
    <p:extLst>
      <p:ext uri="{BB962C8B-B14F-4D97-AF65-F5344CB8AC3E}">
        <p14:creationId xmlns:p14="http://schemas.microsoft.com/office/powerpoint/2010/main" val="948055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899" y="1446885"/>
            <a:ext cx="8652680" cy="5206622"/>
          </a:xfrm>
        </p:spPr>
        <p:txBody>
          <a:bodyPr/>
          <a:lstStyle/>
          <a:p>
            <a:pPr marL="268288" lvl="1" indent="-268288" algn="just" eaLnBrk="1" hangingPunct="1">
              <a:lnSpc>
                <a:spcPct val="130000"/>
              </a:lnSpc>
              <a:spcBef>
                <a:spcPct val="0"/>
              </a:spcBef>
              <a:buClr>
                <a:srgbClr val="0099FF"/>
              </a:buClr>
              <a:buBlip>
                <a:blip r:embed="rId2"/>
              </a:buBlip>
              <a:defRPr/>
            </a:pPr>
            <a:r>
              <a:rPr lang="tr-TR" sz="2400" dirty="0">
                <a:solidFill>
                  <a:srgbClr val="002060"/>
                </a:solidFill>
              </a:rPr>
              <a:t>Kendi bünyesinde eğiticisi olmayan işverene, dışarıdan </a:t>
            </a:r>
            <a:r>
              <a:rPr lang="tr-TR" sz="2400" dirty="0" smtClean="0">
                <a:solidFill>
                  <a:srgbClr val="002060"/>
                </a:solidFill>
              </a:rPr>
              <a:t>eğitici getirirse eğitici </a:t>
            </a:r>
            <a:r>
              <a:rPr lang="tr-TR" sz="2400" dirty="0">
                <a:solidFill>
                  <a:srgbClr val="002060"/>
                </a:solidFill>
              </a:rPr>
              <a:t>ücretini (</a:t>
            </a:r>
            <a:r>
              <a:rPr lang="tr-TR" sz="2400" dirty="0" err="1">
                <a:solidFill>
                  <a:srgbClr val="002060"/>
                </a:solidFill>
              </a:rPr>
              <a:t>Üniv</a:t>
            </a:r>
            <a:r>
              <a:rPr lang="tr-TR" sz="2400" dirty="0">
                <a:solidFill>
                  <a:srgbClr val="002060"/>
                </a:solidFill>
              </a:rPr>
              <a:t>. </a:t>
            </a:r>
            <a:r>
              <a:rPr lang="tr-TR" sz="2400" dirty="0" smtClean="0">
                <a:solidFill>
                  <a:srgbClr val="002060"/>
                </a:solidFill>
              </a:rPr>
              <a:t>Hocası </a:t>
            </a:r>
            <a:r>
              <a:rPr lang="tr-TR" sz="2400" dirty="0">
                <a:solidFill>
                  <a:srgbClr val="002060"/>
                </a:solidFill>
              </a:rPr>
              <a:t>gelirse, </a:t>
            </a:r>
            <a:r>
              <a:rPr lang="tr-TR" sz="2400" dirty="0" smtClean="0">
                <a:solidFill>
                  <a:srgbClr val="002060"/>
                </a:solidFill>
              </a:rPr>
              <a:t>YÖK</a:t>
            </a:r>
            <a:r>
              <a:rPr lang="tr-TR" sz="2400" dirty="0">
                <a:solidFill>
                  <a:srgbClr val="002060"/>
                </a:solidFill>
              </a:rPr>
              <a:t>’ ün belirlediği </a:t>
            </a:r>
            <a:r>
              <a:rPr lang="tr-TR" sz="2400" dirty="0" smtClean="0">
                <a:solidFill>
                  <a:srgbClr val="002060"/>
                </a:solidFill>
              </a:rPr>
              <a:t>ücretin, dışarıdan hoca getirirse MEB </a:t>
            </a:r>
            <a:r>
              <a:rPr lang="tr-TR" sz="2400" dirty="0">
                <a:solidFill>
                  <a:srgbClr val="002060"/>
                </a:solidFill>
              </a:rPr>
              <a:t>belirlediği ek ders saat ücretinin iki </a:t>
            </a:r>
            <a:r>
              <a:rPr lang="tr-TR" sz="2400" dirty="0" smtClean="0">
                <a:solidFill>
                  <a:srgbClr val="002060"/>
                </a:solidFill>
              </a:rPr>
              <a:t>katı) ücreti İŞKUR ödüyor.</a:t>
            </a:r>
          </a:p>
          <a:p>
            <a:pPr marL="268288" lvl="1" indent="-268288" algn="just" eaLnBrk="1" hangingPunct="1">
              <a:lnSpc>
                <a:spcPct val="130000"/>
              </a:lnSpc>
              <a:spcBef>
                <a:spcPct val="0"/>
              </a:spcBef>
              <a:buClr>
                <a:srgbClr val="0099FF"/>
              </a:buClr>
              <a:buBlip>
                <a:blip r:embed="rId2"/>
              </a:buBlip>
              <a:defRPr/>
            </a:pPr>
            <a:r>
              <a:rPr lang="tr-TR" sz="2400" dirty="0" smtClean="0">
                <a:solidFill>
                  <a:srgbClr val="002060"/>
                </a:solidFill>
              </a:rPr>
              <a:t> Eğitim </a:t>
            </a:r>
            <a:r>
              <a:rPr lang="tr-TR" sz="2400" dirty="0">
                <a:solidFill>
                  <a:srgbClr val="002060"/>
                </a:solidFill>
              </a:rPr>
              <a:t>işyerinde düzenlendiği için kursiyerler, ileride çalışacakları işyerini ve makinaları tanıma imkanı buluyor,</a:t>
            </a:r>
          </a:p>
          <a:p>
            <a:pPr marL="268288" lvl="1" indent="-268288" algn="just" eaLnBrk="1" hangingPunct="1">
              <a:lnSpc>
                <a:spcPct val="130000"/>
              </a:lnSpc>
              <a:spcBef>
                <a:spcPct val="0"/>
              </a:spcBef>
              <a:buClr>
                <a:srgbClr val="0099FF"/>
              </a:buClr>
              <a:buBlip>
                <a:blip r:embed="rId2"/>
              </a:buBlip>
              <a:defRPr/>
            </a:pPr>
            <a:r>
              <a:rPr lang="tr-TR" sz="2400" dirty="0">
                <a:solidFill>
                  <a:srgbClr val="002060"/>
                </a:solidFill>
              </a:rPr>
              <a:t>Eğitim sırasında güncel teknoloji kullanıldığı için eğitim sonrasında kursiyerlerin uyum sorunu olmuyor,</a:t>
            </a:r>
          </a:p>
          <a:p>
            <a:pPr marL="268288" lvl="1" indent="-268288" algn="just" eaLnBrk="1" hangingPunct="1">
              <a:lnSpc>
                <a:spcPct val="130000"/>
              </a:lnSpc>
              <a:spcBef>
                <a:spcPct val="0"/>
              </a:spcBef>
              <a:buClr>
                <a:srgbClr val="0099FF"/>
              </a:buClr>
              <a:buBlip>
                <a:blip r:embed="rId2"/>
              </a:buBlip>
              <a:defRPr/>
            </a:pPr>
            <a:r>
              <a:rPr lang="tr-TR" sz="2400" dirty="0" smtClean="0">
                <a:solidFill>
                  <a:srgbClr val="002060"/>
                </a:solidFill>
              </a:rPr>
              <a:t>Kurs sonunda kursiyerlerin en az yarısının asgari 120 gün istihdam edilmesi gerekiyor.</a:t>
            </a:r>
          </a:p>
          <a:p>
            <a:pPr marL="0" lvl="1" indent="0" algn="just" eaLnBrk="1" hangingPunct="1">
              <a:lnSpc>
                <a:spcPct val="130000"/>
              </a:lnSpc>
              <a:spcBef>
                <a:spcPct val="0"/>
              </a:spcBef>
              <a:buClr>
                <a:srgbClr val="0099FF"/>
              </a:buClr>
              <a:buNone/>
              <a:defRPr/>
            </a:pPr>
            <a:endParaRPr lang="tr-TR" sz="2400" dirty="0">
              <a:solidFill>
                <a:srgbClr val="002060"/>
              </a:solidFill>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23</a:t>
            </a:fld>
            <a:endParaRPr lang="es-ES" dirty="0"/>
          </a:p>
        </p:txBody>
      </p:sp>
      <p:sp>
        <p:nvSpPr>
          <p:cNvPr id="5" name="Metin kutusu 4"/>
          <p:cNvSpPr txBox="1"/>
          <p:nvPr/>
        </p:nvSpPr>
        <p:spPr>
          <a:xfrm>
            <a:off x="2406555" y="900196"/>
            <a:ext cx="6560024" cy="523220"/>
          </a:xfrm>
          <a:prstGeom prst="rect">
            <a:avLst/>
          </a:prstGeom>
          <a:noFill/>
        </p:spPr>
        <p:txBody>
          <a:bodyPr wrap="square" rtlCol="0">
            <a:spAutoFit/>
          </a:bodyPr>
          <a:lstStyle/>
          <a:p>
            <a:pPr algn="r"/>
            <a:r>
              <a:rPr lang="tr-TR" sz="2800" dirty="0">
                <a:solidFill>
                  <a:srgbClr val="FF0000"/>
                </a:solidFill>
                <a:latin typeface="Arial"/>
              </a:rPr>
              <a:t>İşbirliği Yöntemi ile Mesleki </a:t>
            </a:r>
            <a:r>
              <a:rPr lang="tr-TR" sz="2800" dirty="0" smtClean="0">
                <a:solidFill>
                  <a:srgbClr val="FF0000"/>
                </a:solidFill>
                <a:latin typeface="Arial"/>
              </a:rPr>
              <a:t>Eğitim- 2</a:t>
            </a:r>
            <a:endParaRPr lang="tr-TR" sz="2800" dirty="0">
              <a:solidFill>
                <a:srgbClr val="FF0000"/>
              </a:solidFill>
              <a:latin typeface="Arial"/>
            </a:endParaRPr>
          </a:p>
        </p:txBody>
      </p:sp>
    </p:spTree>
    <p:extLst>
      <p:ext uri="{BB962C8B-B14F-4D97-AF65-F5344CB8AC3E}">
        <p14:creationId xmlns:p14="http://schemas.microsoft.com/office/powerpoint/2010/main" val="31425759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25087" y="771415"/>
            <a:ext cx="6168788" cy="509791"/>
          </a:xfrm>
        </p:spPr>
        <p:txBody>
          <a:bodyPr/>
          <a:lstStyle/>
          <a:p>
            <a:r>
              <a:rPr lang="tr-TR" sz="2800" dirty="0" smtClean="0">
                <a:solidFill>
                  <a:srgbClr val="FF0000"/>
                </a:solidFill>
                <a:effectLst/>
              </a:rPr>
              <a:t>Çalışanların Mesleki Eğitim-1 </a:t>
            </a:r>
            <a:endParaRPr lang="tr-TR" sz="2800" dirty="0">
              <a:solidFill>
                <a:srgbClr val="FF0000"/>
              </a:solidFill>
              <a:effectLst/>
            </a:endParaRPr>
          </a:p>
        </p:txBody>
      </p:sp>
      <p:sp>
        <p:nvSpPr>
          <p:cNvPr id="3" name="İçerik Yer Tutucusu 2"/>
          <p:cNvSpPr>
            <a:spLocks noGrp="1"/>
          </p:cNvSpPr>
          <p:nvPr>
            <p:ph idx="1"/>
          </p:nvPr>
        </p:nvSpPr>
        <p:spPr>
          <a:xfrm>
            <a:off x="376518" y="1571122"/>
            <a:ext cx="8617357" cy="4431645"/>
          </a:xfrm>
        </p:spPr>
        <p:txBody>
          <a:bodyPr/>
          <a:lstStyle/>
          <a:p>
            <a:pPr marL="268288" lvl="1" indent="-268288" algn="just" eaLnBrk="1" hangingPunct="1">
              <a:lnSpc>
                <a:spcPct val="150000"/>
              </a:lnSpc>
              <a:spcBef>
                <a:spcPct val="0"/>
              </a:spcBef>
              <a:buClr>
                <a:srgbClr val="0099FF"/>
              </a:buClr>
              <a:buBlip>
                <a:blip r:embed="rId2"/>
              </a:buBlip>
              <a:defRPr/>
            </a:pPr>
            <a:r>
              <a:rPr lang="tr-TR" sz="2400" kern="1200" dirty="0" smtClean="0">
                <a:ln w="18415" cmpd="sng">
                  <a:noFill/>
                  <a:prstDash val="solid"/>
                </a:ln>
                <a:solidFill>
                  <a:srgbClr val="002060"/>
                </a:solidFill>
                <a:ea typeface="Arial Unicode MS" pitchFamily="34" charset="-128"/>
                <a:cs typeface="Arial" charset="0"/>
              </a:rPr>
              <a:t> </a:t>
            </a:r>
            <a:r>
              <a:rPr lang="tr-TR" sz="2400" dirty="0" smtClean="0">
                <a:solidFill>
                  <a:srgbClr val="002060"/>
                </a:solidFill>
                <a:ea typeface="ＭＳ Ｐゴシック" pitchFamily="34" charset="-128"/>
              </a:rPr>
              <a:t>İşverenlerimizin mevcut çalışanlarına </a:t>
            </a:r>
            <a:r>
              <a:rPr lang="tr-TR" sz="2400" dirty="0">
                <a:solidFill>
                  <a:srgbClr val="002060"/>
                </a:solidFill>
                <a:ea typeface="ＭＳ Ｐゴシック" pitchFamily="34" charset="-128"/>
              </a:rPr>
              <a:t>yönelik olarak </a:t>
            </a:r>
            <a:r>
              <a:rPr lang="tr-TR" sz="2400" dirty="0" smtClean="0">
                <a:solidFill>
                  <a:srgbClr val="002060"/>
                </a:solidFill>
                <a:ea typeface="ＭＳ Ｐゴシック" pitchFamily="34" charset="-128"/>
              </a:rPr>
              <a:t>işbirliği </a:t>
            </a:r>
            <a:r>
              <a:rPr lang="tr-TR" sz="2400" dirty="0">
                <a:solidFill>
                  <a:srgbClr val="002060"/>
                </a:solidFill>
                <a:ea typeface="ＭＳ Ｐゴシック" pitchFamily="34" charset="-128"/>
              </a:rPr>
              <a:t>yoluyla kurs düzenlenebilir. </a:t>
            </a:r>
            <a:endParaRPr lang="tr-TR" sz="2400" dirty="0" smtClean="0">
              <a:solidFill>
                <a:srgbClr val="002060"/>
              </a:solidFill>
              <a:ea typeface="ＭＳ Ｐゴシック" pitchFamily="34" charset="-128"/>
            </a:endParaRPr>
          </a:p>
          <a:p>
            <a:pPr marL="268288" lvl="1" indent="-268288" algn="just" eaLnBrk="1" hangingPunct="1">
              <a:lnSpc>
                <a:spcPct val="150000"/>
              </a:lnSpc>
              <a:spcBef>
                <a:spcPct val="0"/>
              </a:spcBef>
              <a:buClr>
                <a:srgbClr val="0099FF"/>
              </a:buClr>
              <a:buBlip>
                <a:blip r:embed="rId2"/>
              </a:buBlip>
              <a:defRPr/>
            </a:pPr>
            <a:r>
              <a:rPr lang="tr-TR" sz="2400" dirty="0">
                <a:solidFill>
                  <a:srgbClr val="002060"/>
                </a:solidFill>
                <a:ea typeface="ＭＳ Ｐゴシック" pitchFamily="34" charset="-128"/>
              </a:rPr>
              <a:t> </a:t>
            </a:r>
            <a:r>
              <a:rPr lang="tr-TR" sz="2400" dirty="0" smtClean="0">
                <a:solidFill>
                  <a:srgbClr val="002060"/>
                </a:solidFill>
                <a:ea typeface="ＭＳ Ｐゴシック" pitchFamily="34" charset="-128"/>
              </a:rPr>
              <a:t>Bu </a:t>
            </a:r>
            <a:r>
              <a:rPr lang="tr-TR" sz="2400" dirty="0">
                <a:solidFill>
                  <a:srgbClr val="002060"/>
                </a:solidFill>
                <a:ea typeface="ＭＳ Ｐゴシック" pitchFamily="34" charset="-128"/>
              </a:rPr>
              <a:t>kapsamda düzenlenen eğitimlerde, </a:t>
            </a:r>
            <a:r>
              <a:rPr lang="tr-TR" sz="2400" dirty="0" smtClean="0">
                <a:solidFill>
                  <a:srgbClr val="002060"/>
                </a:solidFill>
                <a:ea typeface="ＭＳ Ｐゴシック" pitchFamily="34" charset="-128"/>
              </a:rPr>
              <a:t>eğitici işveren tarafından karşılanamaz ve dışarıdan eğitici getirirse, MEB belirlediği ek ders saat ücretinin 2 katı eğitici ücreti ödenir. </a:t>
            </a:r>
          </a:p>
          <a:p>
            <a:pPr marL="268288" lvl="1" indent="-268288" algn="just" eaLnBrk="1" hangingPunct="1">
              <a:lnSpc>
                <a:spcPct val="150000"/>
              </a:lnSpc>
              <a:spcBef>
                <a:spcPct val="0"/>
              </a:spcBef>
              <a:buClr>
                <a:srgbClr val="0099FF"/>
              </a:buClr>
              <a:buBlip>
                <a:blip r:embed="rId2"/>
              </a:buBlip>
              <a:defRPr/>
            </a:pPr>
            <a:r>
              <a:rPr lang="tr-TR" sz="2400" dirty="0">
                <a:solidFill>
                  <a:srgbClr val="002060"/>
                </a:solidFill>
                <a:ea typeface="ＭＳ Ｐゴシック" pitchFamily="34" charset="-128"/>
              </a:rPr>
              <a:t> </a:t>
            </a:r>
            <a:r>
              <a:rPr lang="tr-TR" sz="2400" dirty="0" smtClean="0">
                <a:solidFill>
                  <a:srgbClr val="002060"/>
                </a:solidFill>
                <a:ea typeface="ＭＳ Ｐゴシック" pitchFamily="34" charset="-128"/>
              </a:rPr>
              <a:t>Ayrıca</a:t>
            </a:r>
            <a:r>
              <a:rPr lang="tr-TR" sz="2400" dirty="0">
                <a:solidFill>
                  <a:srgbClr val="002060"/>
                </a:solidFill>
                <a:ea typeface="ＭＳ Ｐゴシック" pitchFamily="34" charset="-128"/>
              </a:rPr>
              <a:t>, </a:t>
            </a:r>
            <a:r>
              <a:rPr lang="tr-TR" sz="2400" dirty="0" smtClean="0">
                <a:solidFill>
                  <a:srgbClr val="002060"/>
                </a:solidFill>
                <a:ea typeface="ＭＳ Ｐゴシック" pitchFamily="34" charset="-128"/>
              </a:rPr>
              <a:t>tehlikeli </a:t>
            </a:r>
            <a:r>
              <a:rPr lang="tr-TR" sz="2400" dirty="0">
                <a:solidFill>
                  <a:srgbClr val="002060"/>
                </a:solidFill>
                <a:ea typeface="ＭＳ Ｐゴシック" pitchFamily="34" charset="-128"/>
              </a:rPr>
              <a:t>ve çok tehlikeli işlerde çalıştırılan işçilere yönelik olarak </a:t>
            </a:r>
            <a:r>
              <a:rPr lang="tr-TR" sz="2400" dirty="0" smtClean="0">
                <a:solidFill>
                  <a:srgbClr val="002060"/>
                </a:solidFill>
                <a:ea typeface="ＭＳ Ｐゴシック" pitchFamily="34" charset="-128"/>
              </a:rPr>
              <a:t>da kurs düzenlenerek gerekli sertifikanın alınması mümkündür.</a:t>
            </a:r>
          </a:p>
          <a:p>
            <a:pPr marL="0" lvl="1" indent="0" algn="just" eaLnBrk="1" hangingPunct="1">
              <a:spcBef>
                <a:spcPct val="0"/>
              </a:spcBef>
              <a:buClr>
                <a:srgbClr val="0099FF"/>
              </a:buClr>
              <a:buNone/>
              <a:defRPr/>
            </a:pPr>
            <a:endParaRPr lang="tr-TR" sz="2400" dirty="0" smtClean="0">
              <a:solidFill>
                <a:srgbClr val="002060"/>
              </a:solidFill>
              <a:ea typeface="ＭＳ Ｐゴシック" pitchFamily="34" charset="-128"/>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24</a:t>
            </a:fld>
            <a:endParaRPr lang="es-ES"/>
          </a:p>
        </p:txBody>
      </p:sp>
    </p:spTree>
    <p:extLst>
      <p:ext uri="{BB962C8B-B14F-4D97-AF65-F5344CB8AC3E}">
        <p14:creationId xmlns:p14="http://schemas.microsoft.com/office/powerpoint/2010/main" val="2548886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25087" y="882280"/>
            <a:ext cx="6168788" cy="509791"/>
          </a:xfrm>
        </p:spPr>
        <p:txBody>
          <a:bodyPr/>
          <a:lstStyle/>
          <a:p>
            <a:r>
              <a:rPr lang="tr-TR" sz="2800" dirty="0" smtClean="0">
                <a:solidFill>
                  <a:srgbClr val="FF0000"/>
                </a:solidFill>
                <a:effectLst/>
              </a:rPr>
              <a:t>Çalışanların Mesleki Eğitim-2 </a:t>
            </a:r>
            <a:endParaRPr lang="tr-TR" sz="2800" dirty="0">
              <a:solidFill>
                <a:srgbClr val="FF0000"/>
              </a:solidFill>
              <a:effectLst/>
            </a:endParaRPr>
          </a:p>
        </p:txBody>
      </p:sp>
      <p:sp>
        <p:nvSpPr>
          <p:cNvPr id="3" name="İçerik Yer Tutucusu 2"/>
          <p:cNvSpPr>
            <a:spLocks noGrp="1"/>
          </p:cNvSpPr>
          <p:nvPr>
            <p:ph idx="1"/>
          </p:nvPr>
        </p:nvSpPr>
        <p:spPr>
          <a:xfrm>
            <a:off x="401583" y="1483355"/>
            <a:ext cx="8437617" cy="5149457"/>
          </a:xfrm>
        </p:spPr>
        <p:txBody>
          <a:bodyPr/>
          <a:lstStyle/>
          <a:p>
            <a:pPr marL="268288" lvl="1" indent="-268288" algn="just" eaLnBrk="1" hangingPunct="1">
              <a:lnSpc>
                <a:spcPct val="130000"/>
              </a:lnSpc>
              <a:spcBef>
                <a:spcPct val="0"/>
              </a:spcBef>
              <a:buClr>
                <a:srgbClr val="0099FF"/>
              </a:buClr>
              <a:buBlip>
                <a:blip r:embed="rId2"/>
              </a:buBlip>
              <a:defRPr/>
            </a:pPr>
            <a:r>
              <a:rPr lang="tr-TR" sz="2400" kern="1200" dirty="0" smtClean="0">
                <a:ln w="18415" cmpd="sng">
                  <a:noFill/>
                  <a:prstDash val="solid"/>
                </a:ln>
                <a:solidFill>
                  <a:srgbClr val="002060"/>
                </a:solidFill>
                <a:ea typeface="Arial Unicode MS" pitchFamily="34" charset="-128"/>
                <a:cs typeface="Arial" charset="0"/>
              </a:rPr>
              <a:t> 6645/ Md.24 </a:t>
            </a:r>
            <a:r>
              <a:rPr lang="tr-TR" sz="2400" kern="1200" dirty="0">
                <a:ln w="18415" cmpd="sng">
                  <a:noFill/>
                  <a:prstDash val="solid"/>
                </a:ln>
                <a:solidFill>
                  <a:srgbClr val="002060"/>
                </a:solidFill>
                <a:ea typeface="Arial Unicode MS" pitchFamily="34" charset="-128"/>
                <a:cs typeface="Arial" charset="0"/>
              </a:rPr>
              <a:t>– 4447 sayılı Kanuna aşağıdaki ek madde eklenmiştir. </a:t>
            </a:r>
          </a:p>
          <a:p>
            <a:pPr marL="268288" lvl="1" indent="-268288" algn="just" eaLnBrk="1" hangingPunct="1">
              <a:lnSpc>
                <a:spcPct val="130000"/>
              </a:lnSpc>
              <a:spcBef>
                <a:spcPct val="0"/>
              </a:spcBef>
              <a:buClr>
                <a:srgbClr val="0099FF"/>
              </a:buClr>
              <a:buBlip>
                <a:blip r:embed="rId2"/>
              </a:buBlip>
              <a:defRPr/>
            </a:pPr>
            <a:r>
              <a:rPr lang="tr-TR" sz="2400" kern="1200" dirty="0">
                <a:ln w="18415" cmpd="sng">
                  <a:noFill/>
                  <a:prstDash val="solid"/>
                </a:ln>
                <a:solidFill>
                  <a:srgbClr val="002060"/>
                </a:solidFill>
                <a:ea typeface="Arial Unicode MS" pitchFamily="34" charset="-128"/>
                <a:cs typeface="Arial" charset="0"/>
              </a:rPr>
              <a:t>“EK MADDE 3 – Tehlikeli ve çok tehlikeli işlerden olup, Bakanlıkça çıkarılacak tebliğlerde belirtilen mesleklerde, </a:t>
            </a:r>
            <a:r>
              <a:rPr lang="tr-TR" sz="2400" kern="1200" dirty="0" smtClean="0">
                <a:ln w="18415" cmpd="sng">
                  <a:noFill/>
                  <a:prstDash val="solid"/>
                </a:ln>
                <a:solidFill>
                  <a:srgbClr val="002060"/>
                </a:solidFill>
                <a:ea typeface="Arial Unicode MS" pitchFamily="34" charset="-128"/>
                <a:cs typeface="Arial" charset="0"/>
              </a:rPr>
              <a:t>5544 </a:t>
            </a:r>
            <a:r>
              <a:rPr lang="tr-TR" sz="2400" kern="1200" dirty="0">
                <a:ln w="18415" cmpd="sng">
                  <a:noFill/>
                  <a:prstDash val="solid"/>
                </a:ln>
                <a:solidFill>
                  <a:srgbClr val="002060"/>
                </a:solidFill>
                <a:ea typeface="Arial Unicode MS" pitchFamily="34" charset="-128"/>
                <a:cs typeface="Arial" charset="0"/>
              </a:rPr>
              <a:t>sayılı Meslekî Yeterlilik Kurumu Kanunu kapsamında yetkilendirilmiş sınav ve belgelendirme kuruluşlarının gerçekleştireceği sınavlarda </a:t>
            </a:r>
            <a:r>
              <a:rPr lang="tr-TR" sz="2400" kern="1200" dirty="0">
                <a:ln w="18415" cmpd="sng">
                  <a:noFill/>
                  <a:prstDash val="solid"/>
                </a:ln>
                <a:solidFill>
                  <a:srgbClr val="FF0000"/>
                </a:solidFill>
                <a:ea typeface="Arial Unicode MS" pitchFamily="34" charset="-128"/>
                <a:cs typeface="Arial" charset="0"/>
              </a:rPr>
              <a:t>başarılı olan kişilerin </a:t>
            </a:r>
            <a:r>
              <a:rPr lang="tr-TR" sz="2400" kern="1200" dirty="0">
                <a:ln w="18415" cmpd="sng">
                  <a:noFill/>
                  <a:prstDash val="solid"/>
                </a:ln>
                <a:solidFill>
                  <a:srgbClr val="002060"/>
                </a:solidFill>
                <a:ea typeface="Arial Unicode MS" pitchFamily="34" charset="-128"/>
                <a:cs typeface="Arial" charset="0"/>
              </a:rPr>
              <a:t>31/12/2017 tarihine kadar belge masrafı ile sınav ücreti, </a:t>
            </a:r>
            <a:r>
              <a:rPr lang="tr-TR" sz="2400" kern="1200" dirty="0" smtClean="0">
                <a:ln w="18415" cmpd="sng">
                  <a:noFill/>
                  <a:prstDash val="solid"/>
                </a:ln>
                <a:solidFill>
                  <a:srgbClr val="002060"/>
                </a:solidFill>
                <a:ea typeface="Arial Unicode MS" pitchFamily="34" charset="-128"/>
                <a:cs typeface="Arial" charset="0"/>
              </a:rPr>
              <a:t>01/01/2018 </a:t>
            </a:r>
            <a:r>
              <a:rPr lang="tr-TR" sz="2400" kern="1200" dirty="0">
                <a:ln w="18415" cmpd="sng">
                  <a:noFill/>
                  <a:prstDash val="solid"/>
                </a:ln>
                <a:solidFill>
                  <a:srgbClr val="002060"/>
                </a:solidFill>
                <a:ea typeface="Arial Unicode MS" pitchFamily="34" charset="-128"/>
                <a:cs typeface="Arial" charset="0"/>
              </a:rPr>
              <a:t>tarihinden 31/12/2019 tarihine kadar ise belge masrafı ile sınav ücretinin </a:t>
            </a:r>
            <a:r>
              <a:rPr lang="tr-TR" sz="2400" kern="1200" dirty="0" smtClean="0">
                <a:ln w="18415" cmpd="sng">
                  <a:noFill/>
                  <a:prstDash val="solid"/>
                </a:ln>
                <a:solidFill>
                  <a:srgbClr val="002060"/>
                </a:solidFill>
                <a:ea typeface="Arial Unicode MS" pitchFamily="34" charset="-128"/>
                <a:cs typeface="Arial" charset="0"/>
              </a:rPr>
              <a:t>yarısı brüt </a:t>
            </a:r>
            <a:r>
              <a:rPr lang="tr-TR" sz="2400" kern="1200" dirty="0">
                <a:ln w="18415" cmpd="sng">
                  <a:noFill/>
                  <a:prstDash val="solid"/>
                </a:ln>
                <a:solidFill>
                  <a:srgbClr val="002060"/>
                </a:solidFill>
                <a:ea typeface="Arial Unicode MS" pitchFamily="34" charset="-128"/>
                <a:cs typeface="Arial" charset="0"/>
              </a:rPr>
              <a:t>asgari ücretin yarısını geçmemek üzere  Fondan karşılanır. </a:t>
            </a:r>
            <a:endParaRPr lang="tr-TR" sz="2400" dirty="0">
              <a:solidFill>
                <a:srgbClr val="002060"/>
              </a:solidFill>
              <a:ea typeface="ＭＳ Ｐゴシック" pitchFamily="34" charset="-128"/>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25</a:t>
            </a:fld>
            <a:endParaRPr lang="es-ES"/>
          </a:p>
        </p:txBody>
      </p:sp>
    </p:spTree>
    <p:extLst>
      <p:ext uri="{BB962C8B-B14F-4D97-AF65-F5344CB8AC3E}">
        <p14:creationId xmlns:p14="http://schemas.microsoft.com/office/powerpoint/2010/main" val="12407340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26</a:t>
            </a:fld>
            <a:endParaRPr lang="es-ES"/>
          </a:p>
        </p:txBody>
      </p:sp>
      <p:sp>
        <p:nvSpPr>
          <p:cNvPr id="3" name="Dikdörtgen 2"/>
          <p:cNvSpPr/>
          <p:nvPr/>
        </p:nvSpPr>
        <p:spPr>
          <a:xfrm>
            <a:off x="129092" y="1623605"/>
            <a:ext cx="8849956" cy="5170646"/>
          </a:xfrm>
          <a:prstGeom prst="rect">
            <a:avLst/>
          </a:prstGeom>
        </p:spPr>
        <p:txBody>
          <a:bodyPr wrap="square">
            <a:spAutoFit/>
          </a:bodyPr>
          <a:lstStyle/>
          <a:p>
            <a:pPr marL="285750" indent="-285750" algn="just">
              <a:buFont typeface="Wingdings" pitchFamily="2" charset="2"/>
              <a:buChar char="§"/>
            </a:pPr>
            <a:r>
              <a:rPr lang="tr-TR" sz="2200" dirty="0" smtClean="0"/>
              <a:t>25 Mayıs 2015 tarihinde Resmi Gazetede yayımlanan </a:t>
            </a:r>
            <a:r>
              <a:rPr lang="tr-TR" sz="2200" dirty="0" smtClean="0"/>
              <a:t>2015/1 Tebliği </a:t>
            </a:r>
            <a:r>
              <a:rPr lang="tr-TR" sz="2200" dirty="0" smtClean="0"/>
              <a:t>ile </a:t>
            </a:r>
            <a:r>
              <a:rPr lang="tr-TR" sz="2200" dirty="0" smtClean="0"/>
              <a:t>40 meslekte, 24 Mart 2016 Tarihinde yayımlanan 2016/1 </a:t>
            </a:r>
            <a:r>
              <a:rPr lang="tr-TR" sz="2200" dirty="0" err="1" smtClean="0"/>
              <a:t>Nolu</a:t>
            </a:r>
            <a:r>
              <a:rPr lang="tr-TR" sz="2200" dirty="0" smtClean="0"/>
              <a:t> </a:t>
            </a:r>
            <a:r>
              <a:rPr lang="tr-TR" sz="2200" dirty="0" err="1" smtClean="0"/>
              <a:t>Tebiliği</a:t>
            </a:r>
            <a:r>
              <a:rPr lang="tr-TR" sz="2200" dirty="0" smtClean="0"/>
              <a:t> getirilmiştir</a:t>
            </a:r>
            <a:r>
              <a:rPr lang="tr-TR" sz="2200" dirty="0" smtClean="0"/>
              <a:t>. </a:t>
            </a:r>
            <a:endParaRPr lang="tr-TR" sz="2200" dirty="0"/>
          </a:p>
          <a:p>
            <a:pPr marL="342900" indent="-342900" algn="just">
              <a:buFont typeface="Wingdings" pitchFamily="2" charset="2"/>
              <a:buChar char="§"/>
            </a:pPr>
            <a:r>
              <a:rPr lang="tr-TR" sz="2200" b="0" dirty="0" smtClean="0"/>
              <a:t>(</a:t>
            </a:r>
            <a:r>
              <a:rPr lang="tr-TR" sz="2200" b="0" dirty="0"/>
              <a:t>1) </a:t>
            </a:r>
            <a:r>
              <a:rPr lang="tr-TR" sz="2200" b="0" dirty="0" smtClean="0"/>
              <a:t>MYK tarafından </a:t>
            </a:r>
            <a:r>
              <a:rPr lang="tr-TR" sz="2200" b="0" dirty="0"/>
              <a:t>standardı yayımlanan ve ekteki listede </a:t>
            </a:r>
            <a:r>
              <a:rPr lang="tr-TR" sz="2200" b="0" dirty="0" smtClean="0"/>
              <a:t>belirtilen Tehlikeli </a:t>
            </a:r>
            <a:r>
              <a:rPr lang="tr-TR" sz="2200" b="0" dirty="0"/>
              <a:t>ve </a:t>
            </a:r>
            <a:r>
              <a:rPr lang="tr-TR" sz="2200" b="0" dirty="0"/>
              <a:t>çok tehlikeli işlerden </a:t>
            </a:r>
            <a:r>
              <a:rPr lang="tr-TR" sz="2200" b="0" dirty="0" smtClean="0"/>
              <a:t>olan</a:t>
            </a:r>
            <a:r>
              <a:rPr lang="tr-TR" sz="2200" dirty="0" smtClean="0"/>
              <a:t> 48 </a:t>
            </a:r>
            <a:r>
              <a:rPr lang="tr-TR" sz="2200" dirty="0"/>
              <a:t>Meslekte </a:t>
            </a:r>
            <a:r>
              <a:rPr lang="tr-TR" sz="2200" dirty="0" smtClean="0"/>
              <a:t>Belge </a:t>
            </a:r>
            <a:r>
              <a:rPr lang="tr-TR" sz="2200" dirty="0"/>
              <a:t>Zorunluluğu </a:t>
            </a:r>
            <a:r>
              <a:rPr lang="tr-TR" sz="2200" b="0" dirty="0" smtClean="0"/>
              <a:t>getirilmiştir.</a:t>
            </a:r>
          </a:p>
          <a:p>
            <a:pPr marL="342900" indent="-342900" algn="just">
              <a:buFont typeface="Wingdings" pitchFamily="2" charset="2"/>
              <a:buChar char="§"/>
            </a:pPr>
            <a:r>
              <a:rPr lang="tr-TR" sz="2200" b="0" dirty="0" smtClean="0"/>
              <a:t>Meslekî </a:t>
            </a:r>
            <a:r>
              <a:rPr lang="tr-TR" sz="2200" b="0" dirty="0"/>
              <a:t>Yeterlilik Kurumu Meslekî Yeterlilik Belgesine sahip olmayan kişiler işbu Tebliğin yayım tarihinden itibaren on iki ay sonra çalıştırılamazlar.</a:t>
            </a:r>
          </a:p>
          <a:p>
            <a:pPr marL="342900" indent="-342900" algn="just">
              <a:buFont typeface="Wingdings" pitchFamily="2" charset="2"/>
              <a:buChar char="§"/>
            </a:pPr>
            <a:r>
              <a:rPr lang="tr-TR" sz="2200" b="0" dirty="0"/>
              <a:t>(2) 5/6/1986 tarihli ve 3308 sayılı Mesleki Eğitim Kanununa göre ustalık belgesi almış olanlar ile Millî Eğitim Bakanlığına bağlı meslekî ve teknik eğitim okullarından ve üniversitelerin meslekî ve teknik eğitim veren okul ve bölümlerinden mezun olup, diplomalarında veya ustalık belgelerinde belirtilen bölüm, alan ve dallarda çalıştırılanlar için birinci fıkradaki belge şartı aranmaz</a:t>
            </a:r>
            <a:r>
              <a:rPr lang="tr-TR" sz="2200" b="0" dirty="0" smtClean="0"/>
              <a:t>.</a:t>
            </a:r>
            <a:endParaRPr lang="tr-TR" sz="2200" b="0" dirty="0"/>
          </a:p>
        </p:txBody>
      </p:sp>
      <p:sp>
        <p:nvSpPr>
          <p:cNvPr id="6" name="Dikdörtgen 5"/>
          <p:cNvSpPr/>
          <p:nvPr/>
        </p:nvSpPr>
        <p:spPr>
          <a:xfrm>
            <a:off x="2829261" y="490315"/>
            <a:ext cx="6149787" cy="1200329"/>
          </a:xfrm>
          <a:prstGeom prst="rect">
            <a:avLst/>
          </a:prstGeom>
        </p:spPr>
        <p:txBody>
          <a:bodyPr wrap="square">
            <a:spAutoFit/>
          </a:bodyPr>
          <a:lstStyle/>
          <a:p>
            <a:pPr algn="r"/>
            <a:r>
              <a:rPr lang="tr-TR" sz="2400" dirty="0" smtClean="0">
                <a:solidFill>
                  <a:srgbClr val="FF0000"/>
                </a:solidFill>
              </a:rPr>
              <a:t>ZORUNLU OLARAK MYK</a:t>
            </a:r>
            <a:r>
              <a:rPr lang="tr-TR" sz="2400" dirty="0" smtClean="0">
                <a:solidFill>
                  <a:srgbClr val="FF0000"/>
                </a:solidFill>
              </a:rPr>
              <a:t>. </a:t>
            </a:r>
            <a:r>
              <a:rPr lang="tr-TR" sz="2400" dirty="0" smtClean="0">
                <a:solidFill>
                  <a:srgbClr val="FF0000"/>
                </a:solidFill>
              </a:rPr>
              <a:t>BELGESİ GETİRİLEN </a:t>
            </a:r>
            <a:r>
              <a:rPr lang="tr-TR" sz="2400" dirty="0">
                <a:solidFill>
                  <a:srgbClr val="FF0000"/>
                </a:solidFill>
              </a:rPr>
              <a:t>MESLEKLERE İLİŞKİN </a:t>
            </a:r>
            <a:r>
              <a:rPr lang="tr-TR" sz="2400" dirty="0" smtClean="0">
                <a:solidFill>
                  <a:srgbClr val="FF0000"/>
                </a:solidFill>
              </a:rPr>
              <a:t>TEBLİĞ (SIRA </a:t>
            </a:r>
            <a:r>
              <a:rPr lang="tr-TR" sz="2400" dirty="0">
                <a:solidFill>
                  <a:srgbClr val="FF0000"/>
                </a:solidFill>
              </a:rPr>
              <a:t>NO: </a:t>
            </a:r>
            <a:r>
              <a:rPr lang="tr-TR" sz="2400" dirty="0" smtClean="0">
                <a:solidFill>
                  <a:srgbClr val="FF0000"/>
                </a:solidFill>
              </a:rPr>
              <a:t>2015/1- 2016-1 )</a:t>
            </a:r>
            <a:endParaRPr lang="tr-TR" sz="2400" dirty="0">
              <a:solidFill>
                <a:srgbClr val="FF0000"/>
              </a:solidFill>
            </a:endParaRPr>
          </a:p>
        </p:txBody>
      </p:sp>
    </p:spTree>
    <p:extLst>
      <p:ext uri="{BB962C8B-B14F-4D97-AF65-F5344CB8AC3E}">
        <p14:creationId xmlns:p14="http://schemas.microsoft.com/office/powerpoint/2010/main" val="1916147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27</a:t>
            </a:fld>
            <a:endParaRPr lang="es-ES"/>
          </a:p>
        </p:txBody>
      </p:sp>
      <p:graphicFrame>
        <p:nvGraphicFramePr>
          <p:cNvPr id="7" name="Tablo 6"/>
          <p:cNvGraphicFramePr>
            <a:graphicFrameLocks noGrp="1"/>
          </p:cNvGraphicFramePr>
          <p:nvPr>
            <p:extLst>
              <p:ext uri="{D42A27DB-BD31-4B8C-83A1-F6EECF244321}">
                <p14:modId xmlns:p14="http://schemas.microsoft.com/office/powerpoint/2010/main" val="1612210966"/>
              </p:ext>
            </p:extLst>
          </p:nvPr>
        </p:nvGraphicFramePr>
        <p:xfrm>
          <a:off x="225907" y="846972"/>
          <a:ext cx="8724454" cy="5912846"/>
        </p:xfrm>
        <a:graphic>
          <a:graphicData uri="http://schemas.openxmlformats.org/drawingml/2006/table">
            <a:tbl>
              <a:tblPr/>
              <a:tblGrid>
                <a:gridCol w="637572"/>
                <a:gridCol w="1385066"/>
                <a:gridCol w="4155200"/>
                <a:gridCol w="1198192"/>
                <a:gridCol w="1348424"/>
              </a:tblGrid>
              <a:tr h="669856">
                <a:tc gridSpan="5">
                  <a:txBody>
                    <a:bodyPr/>
                    <a:lstStyle/>
                    <a:p>
                      <a:pPr algn="ctr" fontAlgn="ctr"/>
                      <a:r>
                        <a:rPr lang="tr-TR" sz="1800" b="1" i="0" u="none" strike="noStrike" dirty="0">
                          <a:solidFill>
                            <a:srgbClr val="FF0000"/>
                          </a:solidFill>
                          <a:effectLst/>
                          <a:latin typeface="Times New Roman"/>
                        </a:rPr>
                        <a:t>MYK MESLEKİ YETERLİLİK BELGESİ ZORUNLULUĞU GETİRİLEN </a:t>
                      </a:r>
                      <a:r>
                        <a:rPr lang="tr-TR" sz="1800" b="1" i="0" u="none" strike="noStrike" dirty="0" smtClean="0">
                          <a:solidFill>
                            <a:srgbClr val="FF0000"/>
                          </a:solidFill>
                          <a:effectLst/>
                          <a:latin typeface="Times New Roman"/>
                        </a:rPr>
                        <a:t>48 </a:t>
                      </a:r>
                      <a:r>
                        <a:rPr lang="tr-TR" sz="1800" b="1" i="0" u="none" strike="noStrike" dirty="0" smtClean="0">
                          <a:solidFill>
                            <a:srgbClr val="FF0000"/>
                          </a:solidFill>
                          <a:effectLst/>
                          <a:latin typeface="Times New Roman"/>
                        </a:rPr>
                        <a:t>MESLEĞE İLİŞKİN LİSTE </a:t>
                      </a:r>
                      <a:r>
                        <a:rPr lang="tr-TR" sz="1800" b="1" i="0" u="none" strike="noStrike" dirty="0">
                          <a:solidFill>
                            <a:srgbClr val="FF0000"/>
                          </a:solidFill>
                          <a:effectLst/>
                          <a:latin typeface="Times New Roman"/>
                        </a:rPr>
                        <a:t>(TEBLİĞ NO:1)</a:t>
                      </a:r>
                    </a:p>
                  </a:txBody>
                  <a:tcPr marL="8792" marR="8792" marT="87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99247">
                <a:tc>
                  <a:txBody>
                    <a:bodyPr/>
                    <a:lstStyle/>
                    <a:p>
                      <a:pPr algn="ctr" fontAlgn="ctr"/>
                      <a:r>
                        <a:rPr lang="tr-TR" sz="1800" b="1" i="0" u="none" strike="noStrike" dirty="0">
                          <a:solidFill>
                            <a:schemeClr val="tx2">
                              <a:lumMod val="50000"/>
                            </a:schemeClr>
                          </a:solidFill>
                          <a:effectLst/>
                          <a:latin typeface="Times New Roman"/>
                        </a:rPr>
                        <a:t>Sıra No</a:t>
                      </a:r>
                    </a:p>
                  </a:txBody>
                  <a:tcPr marL="8792" marR="8792" marT="87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800" b="1" i="0" u="none" strike="noStrike" dirty="0">
                          <a:solidFill>
                            <a:schemeClr val="tx2">
                              <a:lumMod val="50000"/>
                            </a:schemeClr>
                          </a:solidFill>
                          <a:effectLst/>
                          <a:latin typeface="Times New Roman"/>
                        </a:rPr>
                        <a:t>Ulusal Yeterlilik Kodu</a:t>
                      </a:r>
                    </a:p>
                  </a:txBody>
                  <a:tcPr marL="8792" marR="8792"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800" b="1" i="0" u="none" strike="noStrike" dirty="0">
                          <a:solidFill>
                            <a:schemeClr val="tx2">
                              <a:lumMod val="50000"/>
                            </a:schemeClr>
                          </a:solidFill>
                          <a:effectLst/>
                          <a:latin typeface="Times New Roman"/>
                        </a:rPr>
                        <a:t>Yeterlilik Adı</a:t>
                      </a:r>
                    </a:p>
                  </a:txBody>
                  <a:tcPr marL="8792" marR="8792"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800" b="1" i="0" u="none" strike="noStrike">
                          <a:solidFill>
                            <a:schemeClr val="tx2">
                              <a:lumMod val="50000"/>
                            </a:schemeClr>
                          </a:solidFill>
                          <a:effectLst/>
                          <a:latin typeface="Times New Roman"/>
                        </a:rPr>
                        <a:t>Seviyesi</a:t>
                      </a:r>
                    </a:p>
                  </a:txBody>
                  <a:tcPr marL="8792" marR="8792"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800" b="1" i="0" u="none" strike="noStrike">
                          <a:solidFill>
                            <a:schemeClr val="tx2">
                              <a:lumMod val="50000"/>
                            </a:schemeClr>
                          </a:solidFill>
                          <a:effectLst/>
                          <a:latin typeface="Times New Roman"/>
                        </a:rPr>
                        <a:t>Sınav Ücreti Üst Sınırı</a:t>
                      </a:r>
                    </a:p>
                  </a:txBody>
                  <a:tcPr marL="8792" marR="8792" marT="87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1589">
                <a:tc>
                  <a:txBody>
                    <a:bodyPr/>
                    <a:lstStyle/>
                    <a:p>
                      <a:pPr algn="ctr" fontAlgn="t"/>
                      <a:r>
                        <a:rPr lang="tr-TR" sz="1800" b="1" i="0" u="none" strike="noStrike">
                          <a:solidFill>
                            <a:schemeClr val="tx2">
                              <a:lumMod val="50000"/>
                            </a:schemeClr>
                          </a:solidFill>
                          <a:effectLst/>
                          <a:latin typeface="Times New Roman"/>
                        </a:rPr>
                        <a:t>1</a:t>
                      </a: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11UY0011-3</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AHŞAP KALIPÇI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a:solidFill>
                            <a:schemeClr val="tx2">
                              <a:lumMod val="50000"/>
                            </a:schemeClr>
                          </a:solidFill>
                          <a:effectLst/>
                          <a:latin typeface="Times New Roman"/>
                        </a:rPr>
                        <a:t>Seviye 3</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a:solidFill>
                            <a:schemeClr val="tx2">
                              <a:lumMod val="50000"/>
                            </a:schemeClr>
                          </a:solidFill>
                          <a:effectLst/>
                          <a:latin typeface="Times New Roman"/>
                        </a:rPr>
                        <a:t>712,8</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7276">
                <a:tc>
                  <a:txBody>
                    <a:bodyPr/>
                    <a:lstStyle/>
                    <a:p>
                      <a:pPr algn="ctr" fontAlgn="t"/>
                      <a:r>
                        <a:rPr lang="tr-TR" sz="1800" b="1" i="0" u="none" strike="noStrike">
                          <a:solidFill>
                            <a:schemeClr val="tx2">
                              <a:lumMod val="50000"/>
                            </a:schemeClr>
                          </a:solidFill>
                          <a:effectLst/>
                          <a:latin typeface="Times New Roman"/>
                        </a:rPr>
                        <a:t>2</a:t>
                      </a: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12UY0054-3</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ALÇI LEVHA UYGULAYICISI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a:solidFill>
                            <a:schemeClr val="tx2">
                              <a:lumMod val="50000"/>
                            </a:schemeClr>
                          </a:solidFill>
                          <a:effectLst/>
                          <a:latin typeface="Times New Roman"/>
                        </a:rPr>
                        <a:t>Seviye 3</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a:solidFill>
                            <a:schemeClr val="tx2">
                              <a:lumMod val="50000"/>
                            </a:schemeClr>
                          </a:solidFill>
                          <a:effectLst/>
                          <a:latin typeface="Times New Roman"/>
                        </a:rPr>
                        <a:t>822,46</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7275">
                <a:tc>
                  <a:txBody>
                    <a:bodyPr/>
                    <a:lstStyle/>
                    <a:p>
                      <a:pPr algn="ctr" fontAlgn="t"/>
                      <a:r>
                        <a:rPr lang="tr-TR" sz="1800" b="1" i="0" u="none" strike="noStrike">
                          <a:solidFill>
                            <a:schemeClr val="tx2">
                              <a:lumMod val="50000"/>
                            </a:schemeClr>
                          </a:solidFill>
                          <a:effectLst/>
                          <a:latin typeface="Times New Roman"/>
                        </a:rPr>
                        <a:t>3</a:t>
                      </a: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12UY0055-3</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ALÇI SIVA UYGULAYICISI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a:solidFill>
                            <a:schemeClr val="tx2">
                              <a:lumMod val="50000"/>
                            </a:schemeClr>
                          </a:solidFill>
                          <a:effectLst/>
                          <a:latin typeface="Times New Roman"/>
                        </a:rPr>
                        <a:t>Seviye 3</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a:solidFill>
                            <a:schemeClr val="tx2">
                              <a:lumMod val="50000"/>
                            </a:schemeClr>
                          </a:solidFill>
                          <a:effectLst/>
                          <a:latin typeface="Times New Roman"/>
                        </a:rPr>
                        <a:t>822,46</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5760">
                <a:tc>
                  <a:txBody>
                    <a:bodyPr/>
                    <a:lstStyle/>
                    <a:p>
                      <a:pPr algn="ctr" fontAlgn="t"/>
                      <a:r>
                        <a:rPr lang="tr-TR" sz="1800" b="1" i="0" u="none" strike="noStrike" dirty="0">
                          <a:solidFill>
                            <a:schemeClr val="tx2">
                              <a:lumMod val="50000"/>
                            </a:schemeClr>
                          </a:solidFill>
                          <a:effectLst/>
                          <a:latin typeface="Times New Roman"/>
                        </a:rPr>
                        <a:t>4</a:t>
                      </a: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11UY0014-3</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ALÜMİNYUM KAYNAKÇISI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637,4</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7503">
                <a:tc>
                  <a:txBody>
                    <a:bodyPr/>
                    <a:lstStyle/>
                    <a:p>
                      <a:pPr algn="ctr" fontAlgn="t"/>
                      <a:r>
                        <a:rPr lang="tr-TR" sz="1800" b="1" i="0" u="none" strike="noStrike" dirty="0" smtClean="0">
                          <a:solidFill>
                            <a:schemeClr val="tx2">
                              <a:lumMod val="50000"/>
                            </a:schemeClr>
                          </a:solidFill>
                          <a:effectLst/>
                          <a:latin typeface="Times New Roman"/>
                        </a:rPr>
                        <a:t>5</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smtClean="0">
                          <a:solidFill>
                            <a:schemeClr val="tx2">
                              <a:lumMod val="50000"/>
                            </a:schemeClr>
                          </a:solidFill>
                          <a:effectLst/>
                          <a:latin typeface="Times New Roman"/>
                        </a:rPr>
                        <a:t>12UY0092-3</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ASANSÖR BAKIM VE ONARIMCISI</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Seviye  3</a:t>
                      </a:r>
                      <a:endParaRPr lang="tr-TR" sz="1800" b="1" i="0" u="none" strike="noStrike" dirty="0">
                        <a:solidFill>
                          <a:schemeClr val="tx2">
                            <a:lumMod val="50000"/>
                          </a:schemeClr>
                        </a:solidFill>
                        <a:effectLst/>
                        <a:latin typeface="Times New Roman"/>
                      </a:endParaRP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7503">
                <a:tc>
                  <a:txBody>
                    <a:bodyPr/>
                    <a:lstStyle/>
                    <a:p>
                      <a:pPr algn="ctr" fontAlgn="t"/>
                      <a:r>
                        <a:rPr lang="tr-TR" sz="1800" b="1" i="0" u="none" strike="noStrike" dirty="0" smtClean="0">
                          <a:solidFill>
                            <a:schemeClr val="tx2">
                              <a:lumMod val="50000"/>
                            </a:schemeClr>
                          </a:solidFill>
                          <a:effectLst/>
                          <a:latin typeface="Times New Roman"/>
                        </a:rPr>
                        <a:t>6</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smtClean="0">
                          <a:solidFill>
                            <a:schemeClr val="tx2">
                              <a:lumMod val="50000"/>
                            </a:schemeClr>
                          </a:solidFill>
                          <a:effectLst/>
                          <a:latin typeface="Times New Roman"/>
                        </a:rPr>
                        <a:t>12UY0092-4</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ASANSÖR BAKIM VE ONARIMCISI</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Seviye 4</a:t>
                      </a:r>
                      <a:endParaRPr lang="tr-TR" sz="1800" b="1" i="0" u="none" strike="noStrike" dirty="0">
                        <a:solidFill>
                          <a:schemeClr val="tx2">
                            <a:lumMod val="50000"/>
                          </a:schemeClr>
                        </a:solidFill>
                        <a:effectLst/>
                        <a:latin typeface="Times New Roman"/>
                      </a:endParaRP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7503">
                <a:tc>
                  <a:txBody>
                    <a:bodyPr/>
                    <a:lstStyle/>
                    <a:p>
                      <a:pPr algn="ctr" fontAlgn="t"/>
                      <a:r>
                        <a:rPr lang="tr-TR" sz="1800" b="1" i="0" u="none" strike="noStrike" dirty="0" smtClean="0">
                          <a:solidFill>
                            <a:schemeClr val="tx2">
                              <a:lumMod val="50000"/>
                            </a:schemeClr>
                          </a:solidFill>
                          <a:effectLst/>
                          <a:latin typeface="Times New Roman"/>
                        </a:rPr>
                        <a:t>7</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smtClean="0">
                          <a:solidFill>
                            <a:schemeClr val="tx2">
                              <a:lumMod val="50000"/>
                            </a:schemeClr>
                          </a:solidFill>
                          <a:effectLst/>
                          <a:latin typeface="Times New Roman"/>
                        </a:rPr>
                        <a:t>12UY0091-3</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ASANSÖR MONTAJCISI</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Seviye</a:t>
                      </a:r>
                      <a:r>
                        <a:rPr lang="tr-TR" sz="1800" b="1" i="0" u="none" strike="noStrike" baseline="0" dirty="0" smtClean="0">
                          <a:solidFill>
                            <a:schemeClr val="tx2">
                              <a:lumMod val="50000"/>
                            </a:schemeClr>
                          </a:solidFill>
                          <a:effectLst/>
                          <a:latin typeface="Times New Roman"/>
                        </a:rPr>
                        <a:t> 3</a:t>
                      </a:r>
                      <a:endParaRPr lang="tr-TR" sz="1800" b="1" i="0" u="none" strike="noStrike" dirty="0">
                        <a:solidFill>
                          <a:schemeClr val="tx2">
                            <a:lumMod val="50000"/>
                          </a:schemeClr>
                        </a:solidFill>
                        <a:effectLst/>
                        <a:latin typeface="Times New Roman"/>
                      </a:endParaRP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96743">
                <a:tc>
                  <a:txBody>
                    <a:bodyPr/>
                    <a:lstStyle/>
                    <a:p>
                      <a:pPr algn="ctr" fontAlgn="t"/>
                      <a:r>
                        <a:rPr lang="tr-TR" sz="1800" b="1" i="0" u="none" strike="noStrike" dirty="0" smtClean="0">
                          <a:solidFill>
                            <a:schemeClr val="tx2">
                              <a:lumMod val="50000"/>
                            </a:schemeClr>
                          </a:solidFill>
                          <a:effectLst/>
                          <a:latin typeface="Times New Roman"/>
                        </a:rPr>
                        <a:t>8</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smtClean="0">
                          <a:solidFill>
                            <a:schemeClr val="tx2">
                              <a:lumMod val="50000"/>
                            </a:schemeClr>
                          </a:solidFill>
                          <a:effectLst/>
                          <a:latin typeface="Times New Roman"/>
                        </a:rPr>
                        <a:t>12 UY0091-4</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ASANSÖR MONTAJCISI</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Seviye 4</a:t>
                      </a:r>
                      <a:endParaRPr lang="tr-TR" sz="1800" b="1" i="0" u="none" strike="noStrike" dirty="0">
                        <a:solidFill>
                          <a:schemeClr val="tx2">
                            <a:lumMod val="50000"/>
                          </a:schemeClr>
                        </a:solidFill>
                        <a:effectLst/>
                        <a:latin typeface="Times New Roman"/>
                      </a:endParaRP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7275">
                <a:tc>
                  <a:txBody>
                    <a:bodyPr/>
                    <a:lstStyle/>
                    <a:p>
                      <a:pPr algn="ctr" fontAlgn="t"/>
                      <a:r>
                        <a:rPr lang="tr-TR" sz="1800" b="1" i="0" u="none" strike="noStrike" dirty="0" smtClean="0">
                          <a:solidFill>
                            <a:schemeClr val="tx2">
                              <a:lumMod val="50000"/>
                            </a:schemeClr>
                          </a:solidFill>
                          <a:effectLst/>
                          <a:latin typeface="Times New Roman"/>
                        </a:rPr>
                        <a:t>9</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10UY0003-3</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BACACI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486,62</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6518">
                <a:tc>
                  <a:txBody>
                    <a:bodyPr/>
                    <a:lstStyle/>
                    <a:p>
                      <a:pPr algn="ctr" fontAlgn="t"/>
                      <a:r>
                        <a:rPr lang="tr-TR" sz="1800" b="1" i="0" u="none" strike="noStrike" dirty="0" smtClean="0">
                          <a:solidFill>
                            <a:schemeClr val="tx2">
                              <a:lumMod val="50000"/>
                            </a:schemeClr>
                          </a:solidFill>
                          <a:effectLst/>
                          <a:latin typeface="Times New Roman"/>
                        </a:rPr>
                        <a:t>10</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a:solidFill>
                            <a:schemeClr val="tx2">
                              <a:lumMod val="50000"/>
                            </a:schemeClr>
                          </a:solidFill>
                          <a:effectLst/>
                          <a:latin typeface="Times New Roman"/>
                        </a:rPr>
                        <a:t>10UY0003-4</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BACACI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4</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507,18</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8790">
                <a:tc>
                  <a:txBody>
                    <a:bodyPr/>
                    <a:lstStyle/>
                    <a:p>
                      <a:pPr algn="ctr" fontAlgn="t"/>
                      <a:r>
                        <a:rPr lang="tr-TR" sz="1800" b="1" i="0" u="none" strike="noStrike" dirty="0" smtClean="0">
                          <a:solidFill>
                            <a:schemeClr val="tx2">
                              <a:lumMod val="50000"/>
                            </a:schemeClr>
                          </a:solidFill>
                          <a:effectLst/>
                          <a:latin typeface="Times New Roman"/>
                        </a:rPr>
                        <a:t>11</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11UY0012-3</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BETONARME DEMİRCİSİ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712,8</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7503">
                <a:tc>
                  <a:txBody>
                    <a:bodyPr/>
                    <a:lstStyle/>
                    <a:p>
                      <a:pPr algn="ctr" fontAlgn="t"/>
                      <a:r>
                        <a:rPr lang="tr-TR" sz="1800" b="1" i="0" u="none" strike="noStrike" dirty="0" smtClean="0">
                          <a:solidFill>
                            <a:schemeClr val="tx2">
                              <a:lumMod val="50000"/>
                            </a:schemeClr>
                          </a:solidFill>
                          <a:effectLst/>
                          <a:latin typeface="Times New Roman"/>
                        </a:rPr>
                        <a:t>12</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12UY0049-3</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BETONCU</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822,46</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9402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28</a:t>
            </a:fld>
            <a:endParaRPr lang="es-ES"/>
          </a:p>
        </p:txBody>
      </p:sp>
      <p:graphicFrame>
        <p:nvGraphicFramePr>
          <p:cNvPr id="2" name="Tablo 1"/>
          <p:cNvGraphicFramePr>
            <a:graphicFrameLocks noGrp="1"/>
          </p:cNvGraphicFramePr>
          <p:nvPr>
            <p:extLst>
              <p:ext uri="{D42A27DB-BD31-4B8C-83A1-F6EECF244321}">
                <p14:modId xmlns:p14="http://schemas.microsoft.com/office/powerpoint/2010/main" val="3666076558"/>
              </p:ext>
            </p:extLst>
          </p:nvPr>
        </p:nvGraphicFramePr>
        <p:xfrm>
          <a:off x="258184" y="1312433"/>
          <a:ext cx="8785411" cy="5459221"/>
        </p:xfrm>
        <a:graphic>
          <a:graphicData uri="http://schemas.openxmlformats.org/drawingml/2006/table">
            <a:tbl>
              <a:tblPr/>
              <a:tblGrid>
                <a:gridCol w="741649"/>
                <a:gridCol w="1342351"/>
                <a:gridCol w="4203418"/>
                <a:gridCol w="1228702"/>
                <a:gridCol w="1269291"/>
              </a:tblGrid>
              <a:tr h="462579">
                <a:tc>
                  <a:txBody>
                    <a:bodyPr/>
                    <a:lstStyle/>
                    <a:p>
                      <a:pPr algn="ctr" fontAlgn="t"/>
                      <a:r>
                        <a:rPr lang="tr-TR" sz="1800" b="1" i="0" u="none" strike="noStrike" dirty="0" smtClean="0">
                          <a:solidFill>
                            <a:schemeClr val="tx2">
                              <a:lumMod val="50000"/>
                            </a:schemeClr>
                          </a:solidFill>
                          <a:effectLst/>
                          <a:latin typeface="Times New Roman"/>
                        </a:rPr>
                        <a:t>13</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smtClean="0">
                          <a:solidFill>
                            <a:schemeClr val="tx2">
                              <a:lumMod val="50000"/>
                            </a:schemeClr>
                          </a:solidFill>
                          <a:effectLst/>
                          <a:latin typeface="Times New Roman"/>
                        </a:rPr>
                        <a:t>12UY082-4</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CNC PROGRAMCISI</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Seviye</a:t>
                      </a:r>
                      <a:r>
                        <a:rPr lang="tr-TR" sz="1800" b="1" i="0" u="none" strike="noStrike" baseline="0" dirty="0" smtClean="0">
                          <a:solidFill>
                            <a:schemeClr val="tx2">
                              <a:lumMod val="50000"/>
                            </a:schemeClr>
                          </a:solidFill>
                          <a:effectLst/>
                          <a:latin typeface="Times New Roman"/>
                        </a:rPr>
                        <a:t> 4</a:t>
                      </a:r>
                      <a:endParaRPr lang="tr-TR" sz="1800" b="1" i="0" u="none" strike="noStrike" dirty="0">
                        <a:solidFill>
                          <a:schemeClr val="tx2">
                            <a:lumMod val="50000"/>
                          </a:schemeClr>
                        </a:solidFill>
                        <a:effectLst/>
                        <a:latin typeface="Times New Roman"/>
                      </a:endParaRP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smtClean="0">
                          <a:solidFill>
                            <a:schemeClr val="tx2">
                              <a:lumMod val="50000"/>
                            </a:schemeClr>
                          </a:solidFill>
                          <a:effectLst/>
                          <a:latin typeface="Times New Roman"/>
                        </a:rPr>
                        <a:t>520,89</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0306">
                <a:tc>
                  <a:txBody>
                    <a:bodyPr/>
                    <a:lstStyle/>
                    <a:p>
                      <a:pPr algn="ctr" fontAlgn="t"/>
                      <a:r>
                        <a:rPr lang="tr-TR" sz="1800" b="1" i="0" u="none" strike="noStrike" dirty="0" smtClean="0">
                          <a:solidFill>
                            <a:schemeClr val="tx2">
                              <a:lumMod val="50000"/>
                            </a:schemeClr>
                          </a:solidFill>
                          <a:effectLst/>
                          <a:latin typeface="Times New Roman"/>
                        </a:rPr>
                        <a:t>14</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smtClean="0">
                          <a:solidFill>
                            <a:schemeClr val="tx2">
                              <a:lumMod val="50000"/>
                            </a:schemeClr>
                          </a:solidFill>
                          <a:effectLst/>
                          <a:latin typeface="Times New Roman"/>
                        </a:rPr>
                        <a:t>12UY0082-5</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CNC PROGRAMCISI</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smtClean="0">
                          <a:solidFill>
                            <a:schemeClr val="tx2">
                              <a:lumMod val="50000"/>
                            </a:schemeClr>
                          </a:solidFill>
                          <a:effectLst/>
                          <a:latin typeface="Times New Roman"/>
                        </a:rPr>
                        <a:t>Seviye  5</a:t>
                      </a:r>
                      <a:endParaRPr lang="tr-TR" sz="1800" b="1" i="0" u="none" strike="noStrike" dirty="0">
                        <a:solidFill>
                          <a:schemeClr val="tx2">
                            <a:lumMod val="50000"/>
                          </a:schemeClr>
                        </a:solidFill>
                        <a:effectLst/>
                        <a:latin typeface="Times New Roman"/>
                      </a:endParaRP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smtClean="0">
                          <a:solidFill>
                            <a:schemeClr val="tx2">
                              <a:lumMod val="50000"/>
                            </a:schemeClr>
                          </a:solidFill>
                          <a:effectLst/>
                          <a:latin typeface="Times New Roman"/>
                        </a:rPr>
                        <a:t>520,89</a:t>
                      </a:r>
                      <a:endParaRPr lang="tr-TR" sz="1800" b="1" i="0" u="none" strike="noStrike" dirty="0">
                        <a:solidFill>
                          <a:schemeClr val="tx2">
                            <a:lumMod val="50000"/>
                          </a:schemeClr>
                        </a:solidFill>
                        <a:effectLst/>
                        <a:latin typeface="Times New Roman"/>
                      </a:endParaRP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84094">
                <a:tc>
                  <a:txBody>
                    <a:bodyPr/>
                    <a:lstStyle/>
                    <a:p>
                      <a:pPr algn="ctr" fontAlgn="t"/>
                      <a:r>
                        <a:rPr lang="tr-TR" sz="1800" b="1" i="0" u="none" strike="noStrike" dirty="0" smtClean="0">
                          <a:solidFill>
                            <a:schemeClr val="tx2">
                              <a:lumMod val="50000"/>
                            </a:schemeClr>
                          </a:solidFill>
                          <a:effectLst/>
                          <a:latin typeface="Times New Roman"/>
                        </a:rPr>
                        <a:t>15</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11UY0010-3</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ÇELİK KAYNAKÇISI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520,89</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51821">
                <a:tc>
                  <a:txBody>
                    <a:bodyPr/>
                    <a:lstStyle/>
                    <a:p>
                      <a:pPr algn="ctr" fontAlgn="t"/>
                      <a:r>
                        <a:rPr lang="tr-TR" sz="1800" b="1" i="0" u="none" strike="noStrike" dirty="0" smtClean="0">
                          <a:solidFill>
                            <a:schemeClr val="tx2">
                              <a:lumMod val="50000"/>
                            </a:schemeClr>
                          </a:solidFill>
                          <a:effectLst/>
                          <a:latin typeface="Times New Roman"/>
                        </a:rPr>
                        <a:t>16</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11UY0015-4</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DİRENÇ KAYNAK AYARCISI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4</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637,4</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216">
                <a:tc>
                  <a:txBody>
                    <a:bodyPr/>
                    <a:lstStyle/>
                    <a:p>
                      <a:pPr algn="ctr" fontAlgn="t"/>
                      <a:r>
                        <a:rPr lang="tr-TR" sz="1800" b="1" i="0" u="none" strike="noStrike" dirty="0" smtClean="0">
                          <a:solidFill>
                            <a:schemeClr val="tx2">
                              <a:lumMod val="50000"/>
                            </a:schemeClr>
                          </a:solidFill>
                          <a:effectLst/>
                          <a:latin typeface="Times New Roman"/>
                        </a:rPr>
                        <a:t>17</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12UY0042-4</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nb-NO" sz="1600" b="1" i="0" u="none" strike="noStrike" dirty="0">
                          <a:solidFill>
                            <a:schemeClr val="tx2">
                              <a:lumMod val="50000"/>
                            </a:schemeClr>
                          </a:solidFill>
                          <a:effectLst/>
                          <a:latin typeface="Times New Roman"/>
                        </a:rPr>
                        <a:t>DOĞAL GAZ ALTYAPI YAPIM KONTROL PERSONELİ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4</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520,89</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71716">
                <a:tc>
                  <a:txBody>
                    <a:bodyPr/>
                    <a:lstStyle/>
                    <a:p>
                      <a:pPr algn="ctr" fontAlgn="t"/>
                      <a:r>
                        <a:rPr lang="tr-TR" sz="1800" b="1" i="0" u="none" strike="noStrike" dirty="0" smtClean="0">
                          <a:solidFill>
                            <a:schemeClr val="tx2">
                              <a:lumMod val="50000"/>
                            </a:schemeClr>
                          </a:solidFill>
                          <a:effectLst/>
                          <a:latin typeface="Times New Roman"/>
                        </a:rPr>
                        <a:t>18</a:t>
                      </a:r>
                      <a:endParaRPr lang="tr-TR" sz="1800" b="1" i="0" u="none" strike="noStrike" dirty="0">
                        <a:solidFill>
                          <a:schemeClr val="tx2">
                            <a:lumMod val="50000"/>
                          </a:schemeClr>
                        </a:solidFill>
                        <a:effectLst/>
                        <a:latin typeface="Times New Roman"/>
                      </a:endParaRPr>
                    </a:p>
                  </a:txBody>
                  <a:tcPr marL="8792" marR="8792" marT="879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11UY0033-3</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DOĞAL GAZ ÇELİK BORU KAYNAKÇISI</a:t>
                      </a:r>
                    </a:p>
                  </a:txBody>
                  <a:tcPr marL="87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37392" marR="8792" marT="87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452,35</a:t>
                      </a:r>
                    </a:p>
                  </a:txBody>
                  <a:tcPr marL="8792" marR="8792" marT="879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68">
                <a:tc>
                  <a:txBody>
                    <a:bodyPr/>
                    <a:lstStyle/>
                    <a:p>
                      <a:pPr algn="ctr" fontAlgn="t"/>
                      <a:r>
                        <a:rPr lang="tr-TR" sz="1600" b="1" i="0" u="none" strike="noStrike" dirty="0" smtClean="0">
                          <a:solidFill>
                            <a:schemeClr val="tx2">
                              <a:lumMod val="50000"/>
                            </a:schemeClr>
                          </a:solidFill>
                          <a:effectLst/>
                          <a:latin typeface="Times New Roman"/>
                        </a:rPr>
                        <a:t>19</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11UY0032-4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DOĞAL GAZ ISITMA VE GAZ YAKICI CİHAZ SERVİS PERSONELİ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4</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500,33</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9468">
                <a:tc>
                  <a:txBody>
                    <a:bodyPr/>
                    <a:lstStyle/>
                    <a:p>
                      <a:pPr algn="ctr" fontAlgn="t"/>
                      <a:r>
                        <a:rPr lang="tr-TR" sz="1600" b="1" i="0" u="none" strike="noStrike" dirty="0" smtClean="0">
                          <a:solidFill>
                            <a:schemeClr val="tx2">
                              <a:lumMod val="50000"/>
                            </a:schemeClr>
                          </a:solidFill>
                          <a:effectLst/>
                          <a:latin typeface="Times New Roman"/>
                        </a:rPr>
                        <a:t>20</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11UY0030-4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DOĞAL GAZ İŞLETME BAKIM </a:t>
                      </a:r>
                      <a:r>
                        <a:rPr lang="tr-TR" sz="1600" b="1" i="0" u="none" strike="noStrike" dirty="0" smtClean="0">
                          <a:solidFill>
                            <a:schemeClr val="tx2">
                              <a:lumMod val="50000"/>
                            </a:schemeClr>
                          </a:solidFill>
                          <a:effectLst/>
                          <a:latin typeface="Times New Roman"/>
                        </a:rPr>
                        <a:t>OPERAT.</a:t>
                      </a:r>
                      <a:endParaRPr lang="tr-TR" sz="1600" b="1" i="0" u="none" strike="noStrike" dirty="0">
                        <a:solidFill>
                          <a:schemeClr val="tx2">
                            <a:lumMod val="50000"/>
                          </a:schemeClr>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4</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a:solidFill>
                            <a:schemeClr val="tx2">
                              <a:lumMod val="50000"/>
                            </a:schemeClr>
                          </a:solidFill>
                          <a:effectLst/>
                          <a:latin typeface="Times New Roman"/>
                        </a:rPr>
                        <a:t>520,89</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94852">
                <a:tc>
                  <a:txBody>
                    <a:bodyPr/>
                    <a:lstStyle/>
                    <a:p>
                      <a:pPr algn="ctr" fontAlgn="t"/>
                      <a:r>
                        <a:rPr lang="tr-TR" sz="1600" b="1" i="0" u="none" strike="noStrike" dirty="0" smtClean="0">
                          <a:solidFill>
                            <a:schemeClr val="tx2">
                              <a:lumMod val="50000"/>
                            </a:schemeClr>
                          </a:solidFill>
                          <a:effectLst/>
                          <a:latin typeface="Times New Roman"/>
                        </a:rPr>
                        <a:t>21</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11UY0034-3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DOĞAL GAZ POLİETİLEN BORU </a:t>
                      </a:r>
                      <a:r>
                        <a:rPr lang="tr-TR" sz="1600" b="1" i="0" u="none" strike="noStrike" dirty="0" smtClean="0">
                          <a:solidFill>
                            <a:schemeClr val="tx2">
                              <a:lumMod val="50000"/>
                            </a:schemeClr>
                          </a:solidFill>
                          <a:effectLst/>
                          <a:latin typeface="Times New Roman"/>
                        </a:rPr>
                        <a:t>KAYNAK. </a:t>
                      </a:r>
                      <a:endParaRPr lang="tr-TR" sz="1600" b="1" i="0" u="none" strike="noStrike" dirty="0">
                        <a:solidFill>
                          <a:schemeClr val="tx2">
                            <a:lumMod val="50000"/>
                          </a:schemeClr>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747,06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0306">
                <a:tc>
                  <a:txBody>
                    <a:bodyPr/>
                    <a:lstStyle/>
                    <a:p>
                      <a:pPr algn="ctr" fontAlgn="t"/>
                      <a:r>
                        <a:rPr lang="tr-TR" sz="1600" b="1" i="0" u="none" strike="noStrike" dirty="0" smtClean="0">
                          <a:solidFill>
                            <a:schemeClr val="tx2">
                              <a:lumMod val="50000"/>
                            </a:schemeClr>
                          </a:solidFill>
                          <a:effectLst/>
                          <a:latin typeface="Times New Roman"/>
                        </a:rPr>
                        <a:t>22</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11UY0034-4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DOĞAL GAZ POLİETİLEN BORU </a:t>
                      </a:r>
                      <a:r>
                        <a:rPr lang="tr-TR" sz="1600" b="1" i="0" u="none" strike="noStrike" dirty="0" smtClean="0">
                          <a:solidFill>
                            <a:schemeClr val="tx2">
                              <a:lumMod val="50000"/>
                            </a:schemeClr>
                          </a:solidFill>
                          <a:effectLst/>
                          <a:latin typeface="Times New Roman"/>
                        </a:rPr>
                        <a:t>KAYNAK.</a:t>
                      </a:r>
                      <a:endParaRPr lang="tr-TR" sz="1600" b="1" i="0" u="none" strike="noStrike" dirty="0">
                        <a:solidFill>
                          <a:schemeClr val="tx2">
                            <a:lumMod val="50000"/>
                          </a:schemeClr>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4</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747,06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0306">
                <a:tc>
                  <a:txBody>
                    <a:bodyPr/>
                    <a:lstStyle/>
                    <a:p>
                      <a:pPr algn="ctr" fontAlgn="t"/>
                      <a:r>
                        <a:rPr lang="tr-TR" sz="1600" b="1" i="0" u="none" strike="noStrike" dirty="0" smtClean="0">
                          <a:solidFill>
                            <a:schemeClr val="tx2">
                              <a:lumMod val="50000"/>
                            </a:schemeClr>
                          </a:solidFill>
                          <a:effectLst/>
                          <a:latin typeface="Times New Roman"/>
                        </a:rPr>
                        <a:t>23</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a:solidFill>
                            <a:schemeClr val="tx2">
                              <a:lumMod val="50000"/>
                            </a:schemeClr>
                          </a:solidFill>
                          <a:effectLst/>
                          <a:latin typeface="Times New Roman"/>
                        </a:rPr>
                        <a:t>12UY0048-3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DUVARCI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0096">
                <a:tc>
                  <a:txBody>
                    <a:bodyPr/>
                    <a:lstStyle/>
                    <a:p>
                      <a:pPr algn="ctr" fontAlgn="t"/>
                      <a:r>
                        <a:rPr lang="tr-TR" sz="1600" b="1" i="0" u="none" strike="noStrike" dirty="0" smtClean="0">
                          <a:solidFill>
                            <a:schemeClr val="tx2">
                              <a:lumMod val="50000"/>
                            </a:schemeClr>
                          </a:solidFill>
                          <a:effectLst/>
                          <a:latin typeface="Times New Roman"/>
                        </a:rPr>
                        <a:t>24</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11UY0013-3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ENDÜSTRİYEL BORU MONTAJCISI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3" name="Dikdörtgen 2"/>
          <p:cNvSpPr/>
          <p:nvPr/>
        </p:nvSpPr>
        <p:spPr>
          <a:xfrm>
            <a:off x="2377440" y="529387"/>
            <a:ext cx="6666155" cy="830997"/>
          </a:xfrm>
          <a:prstGeom prst="rect">
            <a:avLst/>
          </a:prstGeom>
        </p:spPr>
        <p:txBody>
          <a:bodyPr wrap="square">
            <a:spAutoFit/>
          </a:bodyPr>
          <a:lstStyle/>
          <a:p>
            <a:pPr lvl="0" algn="ctr" fontAlgn="ctr">
              <a:spcBef>
                <a:spcPts val="0"/>
              </a:spcBef>
              <a:spcAft>
                <a:spcPts val="0"/>
              </a:spcAft>
            </a:pPr>
            <a:r>
              <a:rPr lang="tr-TR" sz="2400" dirty="0" smtClean="0">
                <a:solidFill>
                  <a:srgbClr val="FF0000"/>
                </a:solidFill>
                <a:latin typeface="Times New Roman"/>
                <a:ea typeface="+mn-ea"/>
              </a:rPr>
              <a:t>      MYK. </a:t>
            </a:r>
            <a:r>
              <a:rPr lang="tr-TR" sz="2400" dirty="0">
                <a:solidFill>
                  <a:srgbClr val="FF0000"/>
                </a:solidFill>
                <a:latin typeface="Times New Roman"/>
                <a:ea typeface="+mn-ea"/>
              </a:rPr>
              <a:t>MESLEKİ YETERLİLİK BELGESİ ZORUNLULUĞU GETİRİLEN </a:t>
            </a:r>
            <a:r>
              <a:rPr lang="tr-TR" sz="2400" dirty="0" smtClean="0">
                <a:solidFill>
                  <a:srgbClr val="FF0000"/>
                </a:solidFill>
                <a:latin typeface="Times New Roman"/>
                <a:ea typeface="+mn-ea"/>
              </a:rPr>
              <a:t>MESLEKLER</a:t>
            </a:r>
            <a:endParaRPr lang="tr-TR" sz="2400" dirty="0">
              <a:solidFill>
                <a:srgbClr val="FF0000"/>
              </a:solidFill>
              <a:latin typeface="Times New Roman"/>
              <a:ea typeface="+mn-ea"/>
            </a:endParaRPr>
          </a:p>
        </p:txBody>
      </p:sp>
    </p:spTree>
    <p:extLst>
      <p:ext uri="{BB962C8B-B14F-4D97-AF65-F5344CB8AC3E}">
        <p14:creationId xmlns:p14="http://schemas.microsoft.com/office/powerpoint/2010/main" val="35738865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29</a:t>
            </a:fld>
            <a:endParaRPr lang="es-ES"/>
          </a:p>
        </p:txBody>
      </p:sp>
      <p:graphicFrame>
        <p:nvGraphicFramePr>
          <p:cNvPr id="3" name="Tablo 2"/>
          <p:cNvGraphicFramePr>
            <a:graphicFrameLocks noGrp="1"/>
          </p:cNvGraphicFramePr>
          <p:nvPr>
            <p:extLst>
              <p:ext uri="{D42A27DB-BD31-4B8C-83A1-F6EECF244321}">
                <p14:modId xmlns:p14="http://schemas.microsoft.com/office/powerpoint/2010/main" val="1360491665"/>
              </p:ext>
            </p:extLst>
          </p:nvPr>
        </p:nvGraphicFramePr>
        <p:xfrm>
          <a:off x="161365" y="1376059"/>
          <a:ext cx="8882229" cy="5413922"/>
        </p:xfrm>
        <a:graphic>
          <a:graphicData uri="http://schemas.openxmlformats.org/drawingml/2006/table">
            <a:tbl>
              <a:tblPr/>
              <a:tblGrid>
                <a:gridCol w="900687"/>
                <a:gridCol w="1206279"/>
                <a:gridCol w="4089283"/>
                <a:gridCol w="1254530"/>
                <a:gridCol w="1431450"/>
              </a:tblGrid>
              <a:tr h="424133">
                <a:tc>
                  <a:txBody>
                    <a:bodyPr/>
                    <a:lstStyle/>
                    <a:p>
                      <a:pPr algn="ctr" fontAlgn="t"/>
                      <a:r>
                        <a:rPr lang="tr-TR" sz="1600" b="1" i="0" u="none" strike="noStrike" dirty="0" smtClean="0">
                          <a:solidFill>
                            <a:schemeClr val="tx2">
                              <a:lumMod val="50000"/>
                            </a:schemeClr>
                          </a:solidFill>
                          <a:effectLst/>
                          <a:latin typeface="Times New Roman"/>
                        </a:rPr>
                        <a:t>25</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12UY0080-4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HİDROLİK PNÖMATİKÇİ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4</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753,92</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76130">
                <a:tc>
                  <a:txBody>
                    <a:bodyPr/>
                    <a:lstStyle/>
                    <a:p>
                      <a:pPr algn="ctr" fontAlgn="t"/>
                      <a:r>
                        <a:rPr lang="tr-TR" sz="1600" b="1" i="0" u="none" strike="noStrike" dirty="0" smtClean="0">
                          <a:solidFill>
                            <a:schemeClr val="tx2">
                              <a:lumMod val="50000"/>
                            </a:schemeClr>
                          </a:solidFill>
                          <a:effectLst/>
                          <a:latin typeface="Times New Roman"/>
                        </a:rPr>
                        <a:t>26</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a:solidFill>
                            <a:schemeClr val="tx2">
                              <a:lumMod val="50000"/>
                            </a:schemeClr>
                          </a:solidFill>
                          <a:effectLst/>
                          <a:latin typeface="Times New Roman"/>
                        </a:rPr>
                        <a:t>12UY0080-5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HİDROLİK PNÖMATİKÇİ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5</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8681">
                <a:tc>
                  <a:txBody>
                    <a:bodyPr/>
                    <a:lstStyle/>
                    <a:p>
                      <a:pPr algn="ctr" fontAlgn="t"/>
                      <a:r>
                        <a:rPr lang="tr-TR" sz="1600" b="1" i="0" u="none" strike="noStrike" dirty="0" smtClean="0">
                          <a:solidFill>
                            <a:schemeClr val="tx2">
                              <a:lumMod val="50000"/>
                            </a:schemeClr>
                          </a:solidFill>
                          <a:effectLst/>
                          <a:latin typeface="Times New Roman"/>
                        </a:rPr>
                        <a:t>27</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12UY0057-3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ISI YALITIMCISI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89026">
                <a:tc>
                  <a:txBody>
                    <a:bodyPr/>
                    <a:lstStyle/>
                    <a:p>
                      <a:pPr algn="ctr" fontAlgn="t"/>
                      <a:r>
                        <a:rPr lang="tr-TR" sz="1600" b="1" i="0" u="none" strike="noStrike" dirty="0" smtClean="0">
                          <a:solidFill>
                            <a:schemeClr val="tx2">
                              <a:lumMod val="50000"/>
                            </a:schemeClr>
                          </a:solidFill>
                          <a:effectLst/>
                          <a:latin typeface="Times New Roman"/>
                        </a:rPr>
                        <a:t>28</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11UY0031-3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ISITMA VE DOĞAL GAZ İÇ TESİSAT YAPIM PERSONELİ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527,75</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64340">
                <a:tc>
                  <a:txBody>
                    <a:bodyPr/>
                    <a:lstStyle/>
                    <a:p>
                      <a:pPr algn="ctr" fontAlgn="t"/>
                      <a:r>
                        <a:rPr lang="tr-TR" sz="1600" b="1" i="0" u="none" strike="noStrike" dirty="0" smtClean="0">
                          <a:solidFill>
                            <a:schemeClr val="tx2">
                              <a:lumMod val="50000"/>
                            </a:schemeClr>
                          </a:solidFill>
                          <a:effectLst/>
                          <a:latin typeface="Times New Roman"/>
                        </a:rPr>
                        <a:t>29</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11UY0023-3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İNŞAAT BOYACISI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712,8</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81870">
                <a:tc>
                  <a:txBody>
                    <a:bodyPr/>
                    <a:lstStyle/>
                    <a:p>
                      <a:pPr algn="ctr" fontAlgn="t"/>
                      <a:r>
                        <a:rPr lang="tr-TR" sz="1600" b="1" i="0" u="none" strike="noStrike" dirty="0" smtClean="0">
                          <a:solidFill>
                            <a:schemeClr val="tx2">
                              <a:lumMod val="50000"/>
                            </a:schemeClr>
                          </a:solidFill>
                          <a:effectLst/>
                          <a:latin typeface="Times New Roman"/>
                        </a:rPr>
                        <a:t>30</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a:solidFill>
                            <a:schemeClr val="tx2">
                              <a:lumMod val="50000"/>
                            </a:schemeClr>
                          </a:solidFill>
                          <a:effectLst/>
                          <a:latin typeface="Times New Roman"/>
                        </a:rPr>
                        <a:t>12UY0056-3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İSKELE KURULUM ELEMANI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13555">
                <a:tc>
                  <a:txBody>
                    <a:bodyPr/>
                    <a:lstStyle/>
                    <a:p>
                      <a:pPr algn="ctr" fontAlgn="t"/>
                      <a:r>
                        <a:rPr lang="tr-TR" sz="1600" b="1" i="0" u="none" strike="noStrike" dirty="0" smtClean="0">
                          <a:solidFill>
                            <a:schemeClr val="tx2">
                              <a:lumMod val="50000"/>
                            </a:schemeClr>
                          </a:solidFill>
                          <a:effectLst/>
                          <a:latin typeface="Times New Roman"/>
                        </a:rPr>
                        <a:t>31</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a:solidFill>
                            <a:schemeClr val="tx2">
                              <a:lumMod val="50000"/>
                            </a:schemeClr>
                          </a:solidFill>
                          <a:effectLst/>
                          <a:latin typeface="Times New Roman"/>
                        </a:rPr>
                        <a:t>11UY0016-4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KAYNAK OPERATÖRÜ</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800" b="1" i="0" u="none" strike="noStrike" dirty="0">
                          <a:solidFill>
                            <a:schemeClr val="tx2">
                              <a:lumMod val="50000"/>
                            </a:schemeClr>
                          </a:solidFill>
                          <a:effectLst/>
                          <a:latin typeface="Times New Roman"/>
                        </a:rPr>
                        <a:t>Seviye 4</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800" b="1" i="0" u="none" strike="noStrike" dirty="0">
                          <a:solidFill>
                            <a:schemeClr val="tx2">
                              <a:lumMod val="50000"/>
                            </a:schemeClr>
                          </a:solidFill>
                          <a:effectLst/>
                          <a:latin typeface="Times New Roman"/>
                        </a:rPr>
                        <a:t>589,42</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4437">
                <a:tc>
                  <a:txBody>
                    <a:bodyPr/>
                    <a:lstStyle/>
                    <a:p>
                      <a:pPr algn="ctr" fontAlgn="t"/>
                      <a:r>
                        <a:rPr lang="tr-TR" sz="1600" b="1" i="0" u="none" strike="noStrike" dirty="0" smtClean="0">
                          <a:solidFill>
                            <a:schemeClr val="tx2">
                              <a:lumMod val="50000"/>
                            </a:schemeClr>
                          </a:solidFill>
                          <a:effectLst/>
                          <a:latin typeface="Times New Roman"/>
                        </a:rPr>
                        <a:t>32</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10UY0002-3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MAKİNE BAKIMCI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774,48</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13555">
                <a:tc>
                  <a:txBody>
                    <a:bodyPr/>
                    <a:lstStyle/>
                    <a:p>
                      <a:pPr algn="ctr" fontAlgn="t"/>
                      <a:r>
                        <a:rPr lang="tr-TR" sz="1600" b="1" i="0" u="none" strike="noStrike" dirty="0" smtClean="0">
                          <a:solidFill>
                            <a:schemeClr val="tx2">
                              <a:lumMod val="50000"/>
                            </a:schemeClr>
                          </a:solidFill>
                          <a:effectLst/>
                          <a:latin typeface="Times New Roman"/>
                        </a:rPr>
                        <a:t>33</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10UY0002-4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MAKİNE BAKIMCI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4</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774,48</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7102">
                <a:tc>
                  <a:txBody>
                    <a:bodyPr/>
                    <a:lstStyle/>
                    <a:p>
                      <a:pPr algn="ctr" fontAlgn="t"/>
                      <a:r>
                        <a:rPr lang="tr-TR" sz="1600" b="1" i="0" u="none" strike="noStrike" dirty="0" smtClean="0">
                          <a:solidFill>
                            <a:schemeClr val="tx2">
                              <a:lumMod val="50000"/>
                            </a:schemeClr>
                          </a:solidFill>
                          <a:effectLst/>
                          <a:latin typeface="Times New Roman"/>
                        </a:rPr>
                        <a:t>34</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10UY0002-5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MAKİNE BAKIMCI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5</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86710">
                <a:tc>
                  <a:txBody>
                    <a:bodyPr/>
                    <a:lstStyle/>
                    <a:p>
                      <a:pPr algn="ctr" fontAlgn="t"/>
                      <a:r>
                        <a:rPr lang="tr-TR" sz="1600" b="1" i="0" u="none" strike="noStrike" dirty="0" smtClean="0">
                          <a:solidFill>
                            <a:schemeClr val="tx2">
                              <a:lumMod val="50000"/>
                            </a:schemeClr>
                          </a:solidFill>
                          <a:effectLst/>
                          <a:latin typeface="Times New Roman"/>
                        </a:rPr>
                        <a:t>35</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smtClean="0">
                          <a:solidFill>
                            <a:schemeClr val="tx2">
                              <a:lumMod val="50000"/>
                            </a:schemeClr>
                          </a:solidFill>
                          <a:effectLst/>
                          <a:latin typeface="Times New Roman"/>
                        </a:rPr>
                        <a:t>12UY0085-3</a:t>
                      </a:r>
                      <a:endParaRPr lang="tr-TR" sz="1600" b="1" i="0" u="none" strike="noStrike" dirty="0">
                        <a:solidFill>
                          <a:schemeClr val="tx2">
                            <a:lumMod val="50000"/>
                          </a:schemeClr>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smtClean="0">
                          <a:solidFill>
                            <a:schemeClr val="tx2">
                              <a:lumMod val="50000"/>
                            </a:schemeClr>
                          </a:solidFill>
                          <a:effectLst/>
                          <a:latin typeface="Times New Roman"/>
                        </a:rPr>
                        <a:t>METAL SAC İŞLEMECİ</a:t>
                      </a:r>
                      <a:endParaRPr lang="tr-TR" sz="1600" b="1" i="0" u="none" strike="noStrike" dirty="0">
                        <a:solidFill>
                          <a:schemeClr val="tx2">
                            <a:lumMod val="50000"/>
                          </a:schemeClr>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smtClean="0">
                          <a:solidFill>
                            <a:schemeClr val="tx2">
                              <a:lumMod val="50000"/>
                            </a:schemeClr>
                          </a:solidFill>
                          <a:effectLst/>
                          <a:latin typeface="Times New Roman"/>
                        </a:rPr>
                        <a:t>Seviye 3</a:t>
                      </a:r>
                      <a:endParaRPr lang="tr-TR" sz="1600" b="1" i="0" u="none" strike="noStrike" dirty="0">
                        <a:solidFill>
                          <a:schemeClr val="tx2">
                            <a:lumMod val="50000"/>
                          </a:schemeClr>
                        </a:solidFill>
                        <a:effectLst/>
                        <a:latin typeface="Times New Roman"/>
                      </a:endParaRP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smtClean="0">
                          <a:solidFill>
                            <a:schemeClr val="tx2">
                              <a:lumMod val="50000"/>
                            </a:schemeClr>
                          </a:solidFill>
                          <a:effectLst/>
                          <a:latin typeface="Times New Roman"/>
                        </a:rPr>
                        <a:t>452,35</a:t>
                      </a:r>
                      <a:endParaRPr lang="tr-TR" sz="1600" b="1" i="0" u="none" strike="noStrike" dirty="0">
                        <a:solidFill>
                          <a:schemeClr val="tx2">
                            <a:lumMod val="50000"/>
                          </a:schemeClr>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6204">
                <a:tc>
                  <a:txBody>
                    <a:bodyPr/>
                    <a:lstStyle/>
                    <a:p>
                      <a:pPr algn="ctr" fontAlgn="t"/>
                      <a:r>
                        <a:rPr lang="tr-TR" sz="1600" b="1" i="0" u="none" strike="noStrike" dirty="0" smtClean="0">
                          <a:solidFill>
                            <a:schemeClr val="tx2">
                              <a:lumMod val="50000"/>
                            </a:schemeClr>
                          </a:solidFill>
                          <a:effectLst/>
                          <a:latin typeface="Times New Roman"/>
                        </a:rPr>
                        <a:t>36</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smtClean="0">
                          <a:solidFill>
                            <a:schemeClr val="tx2">
                              <a:lumMod val="50000"/>
                            </a:schemeClr>
                          </a:solidFill>
                          <a:effectLst/>
                          <a:latin typeface="Times New Roman"/>
                        </a:rPr>
                        <a:t>12UY0085-4</a:t>
                      </a:r>
                      <a:endParaRPr lang="tr-TR" sz="1600" b="1" i="0" u="none" strike="noStrike" dirty="0">
                        <a:solidFill>
                          <a:schemeClr val="tx2">
                            <a:lumMod val="50000"/>
                          </a:schemeClr>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smtClean="0">
                          <a:solidFill>
                            <a:schemeClr val="tx2">
                              <a:lumMod val="50000"/>
                            </a:schemeClr>
                          </a:solidFill>
                          <a:effectLst/>
                          <a:latin typeface="Times New Roman"/>
                        </a:rPr>
                        <a:t>METAL SAC İŞLEMECİ</a:t>
                      </a:r>
                      <a:endParaRPr lang="tr-TR" sz="1600" b="1" i="0" u="none" strike="noStrike" dirty="0">
                        <a:solidFill>
                          <a:schemeClr val="tx2">
                            <a:lumMod val="50000"/>
                          </a:schemeClr>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smtClean="0">
                          <a:solidFill>
                            <a:schemeClr val="tx2">
                              <a:lumMod val="50000"/>
                            </a:schemeClr>
                          </a:solidFill>
                          <a:effectLst/>
                          <a:latin typeface="Times New Roman"/>
                        </a:rPr>
                        <a:t>Seviye 4</a:t>
                      </a:r>
                      <a:endParaRPr lang="tr-TR" sz="1600" b="1" i="0" u="none" strike="noStrike" dirty="0">
                        <a:solidFill>
                          <a:schemeClr val="tx2">
                            <a:lumMod val="50000"/>
                          </a:schemeClr>
                        </a:solidFill>
                        <a:effectLst/>
                        <a:latin typeface="Times New Roman"/>
                      </a:endParaRP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smtClean="0">
                          <a:solidFill>
                            <a:schemeClr val="tx2">
                              <a:lumMod val="50000"/>
                            </a:schemeClr>
                          </a:solidFill>
                          <a:effectLst/>
                          <a:latin typeface="Times New Roman"/>
                        </a:rPr>
                        <a:t>452,35</a:t>
                      </a:r>
                      <a:endParaRPr lang="tr-TR" sz="1600" b="1" i="0" u="none" strike="noStrike" dirty="0">
                        <a:solidFill>
                          <a:schemeClr val="tx2">
                            <a:lumMod val="50000"/>
                          </a:schemeClr>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Dikdörtgen 4"/>
          <p:cNvSpPr/>
          <p:nvPr/>
        </p:nvSpPr>
        <p:spPr>
          <a:xfrm>
            <a:off x="2377439" y="583175"/>
            <a:ext cx="6666155" cy="830997"/>
          </a:xfrm>
          <a:prstGeom prst="rect">
            <a:avLst/>
          </a:prstGeom>
        </p:spPr>
        <p:txBody>
          <a:bodyPr wrap="square">
            <a:spAutoFit/>
          </a:bodyPr>
          <a:lstStyle/>
          <a:p>
            <a:pPr lvl="0" algn="ctr" fontAlgn="ctr">
              <a:spcBef>
                <a:spcPts val="0"/>
              </a:spcBef>
              <a:spcAft>
                <a:spcPts val="0"/>
              </a:spcAft>
            </a:pPr>
            <a:r>
              <a:rPr lang="tr-TR" sz="2400" dirty="0" smtClean="0">
                <a:solidFill>
                  <a:srgbClr val="FF0000"/>
                </a:solidFill>
                <a:latin typeface="Times New Roman"/>
                <a:ea typeface="+mn-ea"/>
              </a:rPr>
              <a:t>MYK. </a:t>
            </a:r>
            <a:r>
              <a:rPr lang="tr-TR" sz="2400" dirty="0">
                <a:solidFill>
                  <a:srgbClr val="FF0000"/>
                </a:solidFill>
                <a:latin typeface="Times New Roman"/>
                <a:ea typeface="+mn-ea"/>
              </a:rPr>
              <a:t>MESLEKİ YETERLİLİK BELGESİ ZORUNLULUĞU GETİRİLEN </a:t>
            </a:r>
            <a:r>
              <a:rPr lang="tr-TR" sz="2400" dirty="0" smtClean="0">
                <a:solidFill>
                  <a:srgbClr val="FF0000"/>
                </a:solidFill>
                <a:latin typeface="Times New Roman"/>
                <a:ea typeface="+mn-ea"/>
              </a:rPr>
              <a:t>MESLEKLER</a:t>
            </a:r>
            <a:endParaRPr lang="tr-TR" sz="2400" dirty="0">
              <a:solidFill>
                <a:srgbClr val="FF0000"/>
              </a:solidFill>
              <a:latin typeface="Times New Roman"/>
              <a:ea typeface="+mn-ea"/>
            </a:endParaRPr>
          </a:p>
        </p:txBody>
      </p:sp>
    </p:spTree>
    <p:extLst>
      <p:ext uri="{BB962C8B-B14F-4D97-AF65-F5344CB8AC3E}">
        <p14:creationId xmlns:p14="http://schemas.microsoft.com/office/powerpoint/2010/main" val="3933383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6522" y="723333"/>
            <a:ext cx="8412678" cy="6134667"/>
          </a:xfrm>
        </p:spPr>
        <p:txBody>
          <a:bodyPr/>
          <a:lstStyle/>
          <a:p>
            <a:pPr>
              <a:spcBef>
                <a:spcPts val="0"/>
              </a:spcBef>
              <a:spcAft>
                <a:spcPts val="1200"/>
              </a:spcAft>
              <a:buBlip>
                <a:blip r:embed="rId2"/>
              </a:buBlip>
            </a:pPr>
            <a:r>
              <a:rPr lang="tr-TR" sz="2200" dirty="0" smtClean="0">
                <a:solidFill>
                  <a:srgbClr val="002060"/>
                </a:solidFill>
                <a:latin typeface="+mj-lt"/>
                <a:cs typeface="Calibri" pitchFamily="34" charset="0"/>
              </a:rPr>
              <a:t>Türkiye’nin nüfusu: 78.741.053 (%49,8 Kadın, %50,2 Erkek)</a:t>
            </a:r>
          </a:p>
          <a:p>
            <a:pPr>
              <a:spcBef>
                <a:spcPts val="0"/>
              </a:spcBef>
              <a:spcAft>
                <a:spcPts val="1200"/>
              </a:spcAft>
              <a:buBlip>
                <a:blip r:embed="rId2"/>
              </a:buBlip>
            </a:pPr>
            <a:r>
              <a:rPr lang="tr-TR" sz="2200" dirty="0" smtClean="0">
                <a:solidFill>
                  <a:srgbClr val="FF0000"/>
                </a:solidFill>
                <a:latin typeface="+mj-lt"/>
                <a:cs typeface="Calibri" pitchFamily="34" charset="0"/>
              </a:rPr>
              <a:t>15-64 Yaş Aralığındaki Nüfus: 53.359.594 (%67,8)</a:t>
            </a:r>
          </a:p>
          <a:p>
            <a:pPr marL="742950" lvl="2" indent="-342900">
              <a:spcBef>
                <a:spcPts val="0"/>
              </a:spcBef>
              <a:spcAft>
                <a:spcPts val="1200"/>
              </a:spcAft>
              <a:buBlip>
                <a:blip r:embed="rId2"/>
              </a:buBlip>
            </a:pPr>
            <a:r>
              <a:rPr lang="tr-TR" sz="2200" dirty="0" smtClean="0">
                <a:solidFill>
                  <a:srgbClr val="002060"/>
                </a:solidFill>
                <a:latin typeface="+mj-lt"/>
                <a:cs typeface="Calibri" pitchFamily="34" charset="0"/>
              </a:rPr>
              <a:t>İstanbul Nüfusu: 14.657.434</a:t>
            </a:r>
            <a:r>
              <a:rPr lang="tr-TR" sz="2200" dirty="0" smtClean="0">
                <a:solidFill>
                  <a:srgbClr val="002060"/>
                </a:solidFill>
                <a:cs typeface="Calibri" pitchFamily="34" charset="0"/>
              </a:rPr>
              <a:t> (%49,8 Kadın, %50,2 Erkek)</a:t>
            </a:r>
          </a:p>
          <a:p>
            <a:pPr marL="742950" lvl="2" indent="-342900">
              <a:spcBef>
                <a:spcPts val="0"/>
              </a:spcBef>
              <a:spcAft>
                <a:spcPts val="1200"/>
              </a:spcAft>
              <a:buBlip>
                <a:blip r:embed="rId2"/>
              </a:buBlip>
            </a:pPr>
            <a:r>
              <a:rPr lang="tr-TR" sz="2200" dirty="0" smtClean="0">
                <a:solidFill>
                  <a:srgbClr val="002060"/>
                </a:solidFill>
                <a:latin typeface="+mj-lt"/>
                <a:cs typeface="Calibri" pitchFamily="34" charset="0"/>
              </a:rPr>
              <a:t>15-64 Yaş Aralığındaki </a:t>
            </a:r>
            <a:r>
              <a:rPr lang="tr-TR" sz="2200" dirty="0" smtClean="0">
                <a:solidFill>
                  <a:srgbClr val="FF0000"/>
                </a:solidFill>
                <a:latin typeface="+mj-lt"/>
                <a:cs typeface="Calibri" pitchFamily="34" charset="0"/>
              </a:rPr>
              <a:t>İstanbul</a:t>
            </a:r>
            <a:r>
              <a:rPr lang="tr-TR" sz="2200" dirty="0" smtClean="0">
                <a:solidFill>
                  <a:srgbClr val="002060"/>
                </a:solidFill>
                <a:latin typeface="+mj-lt"/>
                <a:cs typeface="Calibri" pitchFamily="34" charset="0"/>
              </a:rPr>
              <a:t> Nüfus: 10.442.810 </a:t>
            </a:r>
            <a:r>
              <a:rPr lang="tr-TR" sz="2200" dirty="0" smtClean="0">
                <a:solidFill>
                  <a:srgbClr val="FF0000"/>
                </a:solidFill>
                <a:latin typeface="+mj-lt"/>
                <a:cs typeface="Calibri" pitchFamily="34" charset="0"/>
              </a:rPr>
              <a:t>(%71,2)</a:t>
            </a:r>
          </a:p>
          <a:p>
            <a:pPr>
              <a:spcBef>
                <a:spcPts val="0"/>
              </a:spcBef>
              <a:spcAft>
                <a:spcPts val="1200"/>
              </a:spcAft>
              <a:buBlip>
                <a:blip r:embed="rId2"/>
              </a:buBlip>
            </a:pPr>
            <a:r>
              <a:rPr lang="tr-TR" sz="2200" dirty="0" smtClean="0">
                <a:solidFill>
                  <a:srgbClr val="002060"/>
                </a:solidFill>
                <a:latin typeface="+mj-lt"/>
                <a:cs typeface="Calibri" pitchFamily="34" charset="0"/>
              </a:rPr>
              <a:t>Türkiye’de her </a:t>
            </a:r>
            <a:r>
              <a:rPr lang="tr-TR" sz="2200" dirty="0">
                <a:solidFill>
                  <a:srgbClr val="002060"/>
                </a:solidFill>
                <a:latin typeface="+mj-lt"/>
                <a:cs typeface="Calibri" pitchFamily="34" charset="0"/>
              </a:rPr>
              <a:t>yıl ortalama </a:t>
            </a:r>
            <a:r>
              <a:rPr lang="tr-TR" sz="2200" dirty="0" smtClean="0">
                <a:solidFill>
                  <a:srgbClr val="FF0000"/>
                </a:solidFill>
                <a:latin typeface="+mj-lt"/>
                <a:cs typeface="Calibri" pitchFamily="34" charset="0"/>
              </a:rPr>
              <a:t>700-750 </a:t>
            </a:r>
            <a:r>
              <a:rPr lang="tr-TR" sz="2200" dirty="0">
                <a:solidFill>
                  <a:srgbClr val="FF0000"/>
                </a:solidFill>
                <a:latin typeface="+mj-lt"/>
                <a:cs typeface="Calibri" pitchFamily="34" charset="0"/>
              </a:rPr>
              <a:t>bin kişi </a:t>
            </a:r>
            <a:r>
              <a:rPr lang="tr-TR" sz="2200" dirty="0">
                <a:solidFill>
                  <a:srgbClr val="002060"/>
                </a:solidFill>
                <a:latin typeface="+mj-lt"/>
                <a:cs typeface="Calibri" pitchFamily="34" charset="0"/>
              </a:rPr>
              <a:t>çalışabilir nüfusa dahil </a:t>
            </a:r>
            <a:r>
              <a:rPr lang="tr-TR" sz="2200" dirty="0" smtClean="0">
                <a:solidFill>
                  <a:srgbClr val="002060"/>
                </a:solidFill>
                <a:latin typeface="+mj-lt"/>
                <a:cs typeface="Calibri" pitchFamily="34" charset="0"/>
              </a:rPr>
              <a:t>olmaktadır.</a:t>
            </a:r>
          </a:p>
          <a:p>
            <a:pPr>
              <a:spcBef>
                <a:spcPts val="0"/>
              </a:spcBef>
              <a:spcAft>
                <a:spcPts val="600"/>
              </a:spcAft>
              <a:buBlip>
                <a:blip r:embed="rId2"/>
              </a:buBlip>
            </a:pPr>
            <a:r>
              <a:rPr lang="tr-TR" sz="2200" smtClean="0">
                <a:solidFill>
                  <a:srgbClr val="002060"/>
                </a:solidFill>
                <a:latin typeface="+mj-lt"/>
                <a:cs typeface="Calibri" pitchFamily="34" charset="0"/>
              </a:rPr>
              <a:t>İşgücünün </a:t>
            </a:r>
            <a:r>
              <a:rPr lang="tr-TR" sz="2200" smtClean="0">
                <a:solidFill>
                  <a:srgbClr val="FF0000"/>
                </a:solidFill>
                <a:latin typeface="+mj-lt"/>
                <a:cs typeface="Calibri" pitchFamily="34" charset="0"/>
              </a:rPr>
              <a:t>%60,0’ı </a:t>
            </a:r>
            <a:r>
              <a:rPr lang="tr-TR" sz="2200" dirty="0">
                <a:solidFill>
                  <a:srgbClr val="FF0000"/>
                </a:solidFill>
                <a:latin typeface="+mj-lt"/>
                <a:cs typeface="Calibri" pitchFamily="34" charset="0"/>
              </a:rPr>
              <a:t>lise altı </a:t>
            </a:r>
            <a:r>
              <a:rPr lang="tr-TR" sz="2200" dirty="0">
                <a:solidFill>
                  <a:srgbClr val="002060"/>
                </a:solidFill>
                <a:latin typeface="+mj-lt"/>
                <a:cs typeface="Calibri" pitchFamily="34" charset="0"/>
              </a:rPr>
              <a:t>eğitim düzeyine sahiptir.</a:t>
            </a:r>
          </a:p>
          <a:p>
            <a:pPr>
              <a:spcBef>
                <a:spcPts val="0"/>
              </a:spcBef>
              <a:spcAft>
                <a:spcPts val="600"/>
              </a:spcAft>
              <a:buBlip>
                <a:blip r:embed="rId2"/>
              </a:buBlip>
            </a:pPr>
            <a:r>
              <a:rPr lang="tr-TR" sz="2200" dirty="0">
                <a:solidFill>
                  <a:srgbClr val="FF0000"/>
                </a:solidFill>
                <a:latin typeface="+mj-lt"/>
                <a:cs typeface="Calibri" pitchFamily="34" charset="0"/>
              </a:rPr>
              <a:t>İşgücüne katılım oranı </a:t>
            </a:r>
            <a:r>
              <a:rPr lang="tr-TR" sz="2200" dirty="0" smtClean="0">
                <a:solidFill>
                  <a:srgbClr val="FF0000"/>
                </a:solidFill>
                <a:latin typeface="+mj-lt"/>
                <a:cs typeface="Calibri" pitchFamily="34" charset="0"/>
              </a:rPr>
              <a:t>%50,9 </a:t>
            </a:r>
            <a:r>
              <a:rPr lang="tr-TR" sz="2200" dirty="0" smtClean="0">
                <a:solidFill>
                  <a:srgbClr val="002060"/>
                </a:solidFill>
                <a:latin typeface="+mj-lt"/>
                <a:cs typeface="Calibri" pitchFamily="34" charset="0"/>
              </a:rPr>
              <a:t>(Kadın %31,2, Erkek %71,0)</a:t>
            </a:r>
          </a:p>
          <a:p>
            <a:pPr>
              <a:spcBef>
                <a:spcPts val="0"/>
              </a:spcBef>
              <a:spcAft>
                <a:spcPts val="600"/>
              </a:spcAft>
              <a:buBlip>
                <a:blip r:embed="rId2"/>
              </a:buBlip>
            </a:pPr>
            <a:r>
              <a:rPr lang="tr-TR" sz="2200" dirty="0" smtClean="0">
                <a:solidFill>
                  <a:srgbClr val="FF0000"/>
                </a:solidFill>
                <a:latin typeface="+mj-lt"/>
                <a:cs typeface="Calibri" pitchFamily="34" charset="0"/>
              </a:rPr>
              <a:t>İstihdam oranı %45,4  </a:t>
            </a:r>
            <a:r>
              <a:rPr lang="tr-TR" sz="2200" dirty="0" smtClean="0">
                <a:solidFill>
                  <a:srgbClr val="002060"/>
                </a:solidFill>
                <a:latin typeface="+mj-lt"/>
                <a:cs typeface="Calibri" pitchFamily="34" charset="0"/>
              </a:rPr>
              <a:t>(Kadın %27,2, Erkek %64,0)</a:t>
            </a:r>
          </a:p>
          <a:p>
            <a:pPr lvl="0">
              <a:spcBef>
                <a:spcPts val="0"/>
              </a:spcBef>
              <a:spcAft>
                <a:spcPts val="600"/>
              </a:spcAft>
              <a:buBlip>
                <a:blip r:embed="rId2"/>
              </a:buBlip>
            </a:pPr>
            <a:r>
              <a:rPr lang="tr-TR" sz="2200" dirty="0">
                <a:solidFill>
                  <a:srgbClr val="FF0000"/>
                </a:solidFill>
                <a:cs typeface="Calibri" pitchFamily="34" charset="0"/>
              </a:rPr>
              <a:t>İşsizlik oranı % </a:t>
            </a:r>
            <a:r>
              <a:rPr lang="tr-TR" sz="2200" dirty="0" smtClean="0">
                <a:solidFill>
                  <a:srgbClr val="FF0000"/>
                </a:solidFill>
                <a:cs typeface="Calibri" pitchFamily="34" charset="0"/>
              </a:rPr>
              <a:t>10,8    </a:t>
            </a:r>
            <a:r>
              <a:rPr lang="tr-TR" sz="2200" dirty="0" smtClean="0">
                <a:solidFill>
                  <a:srgbClr val="002060"/>
                </a:solidFill>
                <a:cs typeface="Calibri" pitchFamily="34" charset="0"/>
              </a:rPr>
              <a:t>(Kadın %12,9, Erkek %9,9)</a:t>
            </a:r>
            <a:endParaRPr lang="tr-TR" sz="2200" dirty="0">
              <a:solidFill>
                <a:srgbClr val="002060"/>
              </a:solidFill>
              <a:cs typeface="Calibri" pitchFamily="34" charset="0"/>
            </a:endParaRPr>
          </a:p>
          <a:p>
            <a:pPr lvl="0">
              <a:spcBef>
                <a:spcPts val="0"/>
              </a:spcBef>
              <a:spcAft>
                <a:spcPts val="600"/>
              </a:spcAft>
              <a:buBlip>
                <a:blip r:embed="rId2"/>
              </a:buBlip>
            </a:pPr>
            <a:r>
              <a:rPr lang="tr-TR" sz="2200" dirty="0">
                <a:solidFill>
                  <a:srgbClr val="FF0000"/>
                </a:solidFill>
                <a:cs typeface="Calibri" pitchFamily="34" charset="0"/>
              </a:rPr>
              <a:t>Gençlerde işsizlik oranı </a:t>
            </a:r>
            <a:r>
              <a:rPr lang="tr-TR" sz="2200" dirty="0" smtClean="0">
                <a:solidFill>
                  <a:srgbClr val="FF0000"/>
                </a:solidFill>
                <a:cs typeface="Calibri" pitchFamily="34" charset="0"/>
              </a:rPr>
              <a:t>%19,2</a:t>
            </a:r>
          </a:p>
          <a:p>
            <a:pPr lvl="0">
              <a:spcBef>
                <a:spcPts val="0"/>
              </a:spcBef>
              <a:spcAft>
                <a:spcPts val="600"/>
              </a:spcAft>
              <a:buBlip>
                <a:blip r:embed="rId2"/>
              </a:buBlip>
            </a:pPr>
            <a:r>
              <a:rPr lang="tr-TR" sz="2200" dirty="0" smtClean="0">
                <a:solidFill>
                  <a:srgbClr val="FF0000"/>
                </a:solidFill>
                <a:cs typeface="Calibri" pitchFamily="34" charset="0"/>
              </a:rPr>
              <a:t>İşsiz sayısı	3.204 Bin kişi.</a:t>
            </a:r>
            <a:endParaRPr lang="tr-TR" sz="2200" dirty="0">
              <a:solidFill>
                <a:srgbClr val="FF0000"/>
              </a:solidFill>
              <a:cs typeface="Calibri" pitchFamily="34" charset="0"/>
            </a:endParaRPr>
          </a:p>
          <a:p>
            <a:pPr>
              <a:spcBef>
                <a:spcPts val="0"/>
              </a:spcBef>
              <a:spcAft>
                <a:spcPts val="600"/>
              </a:spcAft>
              <a:buBlip>
                <a:blip r:embed="rId2"/>
              </a:buBlip>
            </a:pPr>
            <a:r>
              <a:rPr lang="tr-TR" sz="2200" dirty="0" smtClean="0">
                <a:solidFill>
                  <a:srgbClr val="002060"/>
                </a:solidFill>
                <a:latin typeface="+mj-lt"/>
                <a:cs typeface="Calibri" pitchFamily="34" charset="0"/>
              </a:rPr>
              <a:t>Kayıt </a:t>
            </a:r>
            <a:r>
              <a:rPr lang="tr-TR" sz="2200" dirty="0">
                <a:solidFill>
                  <a:srgbClr val="002060"/>
                </a:solidFill>
                <a:latin typeface="+mj-lt"/>
                <a:cs typeface="Calibri" pitchFamily="34" charset="0"/>
              </a:rPr>
              <a:t>dışı istihdam oranı </a:t>
            </a:r>
            <a:r>
              <a:rPr lang="tr-TR" sz="2200" dirty="0" smtClean="0">
                <a:solidFill>
                  <a:srgbClr val="FF0000"/>
                </a:solidFill>
                <a:latin typeface="+mj-lt"/>
                <a:cs typeface="Calibri" pitchFamily="34" charset="0"/>
              </a:rPr>
              <a:t>%32,1, </a:t>
            </a:r>
            <a:r>
              <a:rPr lang="tr-TR" sz="2200" dirty="0" smtClean="0">
                <a:solidFill>
                  <a:srgbClr val="002060"/>
                </a:solidFill>
                <a:latin typeface="+mj-lt"/>
                <a:cs typeface="Calibri" pitchFamily="34" charset="0"/>
              </a:rPr>
              <a:t>(İstanbul’da %18,8)</a:t>
            </a:r>
          </a:p>
          <a:p>
            <a:pPr>
              <a:spcBef>
                <a:spcPts val="0"/>
              </a:spcBef>
              <a:spcAft>
                <a:spcPts val="600"/>
              </a:spcAft>
              <a:buNone/>
            </a:pPr>
            <a:endParaRPr lang="tr-TR" sz="500" dirty="0" smtClean="0">
              <a:solidFill>
                <a:srgbClr val="002060"/>
              </a:solidFill>
              <a:latin typeface="+mj-lt"/>
              <a:cs typeface="Calibri" pitchFamily="34" charset="0"/>
            </a:endParaRPr>
          </a:p>
          <a:p>
            <a:pPr>
              <a:spcBef>
                <a:spcPts val="0"/>
              </a:spcBef>
              <a:spcAft>
                <a:spcPts val="600"/>
              </a:spcAft>
              <a:buNone/>
            </a:pPr>
            <a:r>
              <a:rPr lang="tr-TR" sz="1800" dirty="0" smtClean="0">
                <a:solidFill>
                  <a:srgbClr val="002060"/>
                </a:solidFill>
                <a:latin typeface="+mj-lt"/>
                <a:cs typeface="Calibri" pitchFamily="34" charset="0"/>
              </a:rPr>
              <a:t>Kaynak: TÜİK, 15.03.2016</a:t>
            </a:r>
          </a:p>
          <a:p>
            <a:pPr marL="0" indent="0">
              <a:buBlip>
                <a:blip r:embed="rId2"/>
              </a:buBlip>
            </a:pPr>
            <a:endParaRPr lang="tr-TR" sz="2200" dirty="0">
              <a:solidFill>
                <a:srgbClr val="002060"/>
              </a:solidFill>
              <a:latin typeface="+mj-lt"/>
            </a:endParaRPr>
          </a:p>
        </p:txBody>
      </p:sp>
      <p:sp>
        <p:nvSpPr>
          <p:cNvPr id="6" name="Başlık 1"/>
          <p:cNvSpPr>
            <a:spLocks noGrp="1"/>
          </p:cNvSpPr>
          <p:nvPr>
            <p:ph type="title"/>
          </p:nvPr>
        </p:nvSpPr>
        <p:spPr>
          <a:xfrm>
            <a:off x="2364058" y="219275"/>
            <a:ext cx="6256774" cy="621290"/>
          </a:xfrm>
        </p:spPr>
        <p:txBody>
          <a:bodyPr/>
          <a:lstStyle/>
          <a:p>
            <a:pPr algn="r"/>
            <a:r>
              <a:rPr lang="tr-TR" sz="2800" dirty="0" smtClean="0">
                <a:solidFill>
                  <a:srgbClr val="FF0000"/>
                </a:solidFill>
                <a:effectLst/>
              </a:rPr>
              <a:t>Genel Görünüm</a:t>
            </a:r>
            <a:endParaRPr lang="tr-TR" sz="2800" dirty="0">
              <a:solidFill>
                <a:srgbClr val="FF0000"/>
              </a:solidFill>
              <a:effectLst/>
            </a:endParaRPr>
          </a:p>
        </p:txBody>
      </p:sp>
      <p:sp>
        <p:nvSpPr>
          <p:cNvPr id="5" name="4 Slayt Numarası Yer Tutucusu"/>
          <p:cNvSpPr>
            <a:spLocks noGrp="1"/>
          </p:cNvSpPr>
          <p:nvPr>
            <p:ph type="sldNum" sz="quarter" idx="11"/>
          </p:nvPr>
        </p:nvSpPr>
        <p:spPr/>
        <p:txBody>
          <a:bodyPr/>
          <a:lstStyle/>
          <a:p>
            <a:pPr>
              <a:defRPr/>
            </a:pPr>
            <a:fld id="{7FA480BB-A55E-4DF9-B3AC-CD0FCD2C9568}" type="slidenum">
              <a:rPr lang="es-ES" smtClean="0"/>
              <a:pPr>
                <a:defRPr/>
              </a:pPr>
              <a:t>3</a:t>
            </a:fld>
            <a:endParaRPr lang="es-ES"/>
          </a:p>
        </p:txBody>
      </p:sp>
    </p:spTree>
    <p:extLst>
      <p:ext uri="{BB962C8B-B14F-4D97-AF65-F5344CB8AC3E}">
        <p14:creationId xmlns:p14="http://schemas.microsoft.com/office/powerpoint/2010/main" val="3383730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30</a:t>
            </a:fld>
            <a:endParaRPr lang="es-ES"/>
          </a:p>
        </p:txBody>
      </p:sp>
      <p:graphicFrame>
        <p:nvGraphicFramePr>
          <p:cNvPr id="3" name="Tablo 2"/>
          <p:cNvGraphicFramePr>
            <a:graphicFrameLocks noGrp="1"/>
          </p:cNvGraphicFramePr>
          <p:nvPr>
            <p:extLst>
              <p:ext uri="{D42A27DB-BD31-4B8C-83A1-F6EECF244321}">
                <p14:modId xmlns:p14="http://schemas.microsoft.com/office/powerpoint/2010/main" val="1195158940"/>
              </p:ext>
            </p:extLst>
          </p:nvPr>
        </p:nvGraphicFramePr>
        <p:xfrm>
          <a:off x="161365" y="1521748"/>
          <a:ext cx="8882229" cy="5170426"/>
        </p:xfrm>
        <a:graphic>
          <a:graphicData uri="http://schemas.openxmlformats.org/drawingml/2006/table">
            <a:tbl>
              <a:tblPr/>
              <a:tblGrid>
                <a:gridCol w="900687"/>
                <a:gridCol w="1206279"/>
                <a:gridCol w="4089283"/>
                <a:gridCol w="1254530"/>
                <a:gridCol w="1431450"/>
              </a:tblGrid>
              <a:tr h="446901">
                <a:tc>
                  <a:txBody>
                    <a:bodyPr/>
                    <a:lstStyle/>
                    <a:p>
                      <a:pPr algn="ctr" fontAlgn="t"/>
                      <a:r>
                        <a:rPr lang="tr-TR" sz="1600" b="1" i="0" u="none" strike="noStrike" dirty="0" smtClean="0">
                          <a:solidFill>
                            <a:schemeClr val="tx2">
                              <a:lumMod val="50000"/>
                            </a:schemeClr>
                          </a:solidFill>
                          <a:effectLst/>
                          <a:latin typeface="Times New Roman"/>
                        </a:rPr>
                        <a:t>37</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11UY0020-5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OTOMOTİV ELEKTROMEKANİKÇİSİ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5</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6901">
                <a:tc>
                  <a:txBody>
                    <a:bodyPr/>
                    <a:lstStyle/>
                    <a:p>
                      <a:pPr algn="ctr" fontAlgn="t"/>
                      <a:r>
                        <a:rPr lang="tr-TR" sz="1600" b="1" i="0" u="none" strike="noStrike" dirty="0" smtClean="0">
                          <a:solidFill>
                            <a:schemeClr val="tx2">
                              <a:lumMod val="50000"/>
                            </a:schemeClr>
                          </a:solidFill>
                          <a:effectLst/>
                          <a:latin typeface="Times New Roman"/>
                        </a:rPr>
                        <a:t>38</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11UY0021-4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OTOMOTİV MEKANİKÇİSİ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4</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801,9</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6901">
                <a:tc>
                  <a:txBody>
                    <a:bodyPr/>
                    <a:lstStyle/>
                    <a:p>
                      <a:pPr algn="ctr" fontAlgn="t"/>
                      <a:r>
                        <a:rPr lang="tr-TR" sz="1600" b="1" i="0" u="none" strike="noStrike" dirty="0" smtClean="0">
                          <a:solidFill>
                            <a:schemeClr val="tx2">
                              <a:lumMod val="50000"/>
                            </a:schemeClr>
                          </a:solidFill>
                          <a:effectLst/>
                          <a:latin typeface="Times New Roman"/>
                        </a:rPr>
                        <a:t>39</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11UY0007-3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OTOMOTİV MONTAJCISI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774,48</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98033">
                <a:tc>
                  <a:txBody>
                    <a:bodyPr/>
                    <a:lstStyle/>
                    <a:p>
                      <a:pPr algn="ctr" fontAlgn="t"/>
                      <a:r>
                        <a:rPr lang="tr-TR" sz="1600" b="1" i="0" u="none" strike="noStrike" dirty="0" smtClean="0">
                          <a:solidFill>
                            <a:schemeClr val="tx2">
                              <a:lumMod val="50000"/>
                            </a:schemeClr>
                          </a:solidFill>
                          <a:effectLst/>
                          <a:latin typeface="Times New Roman"/>
                        </a:rPr>
                        <a:t>40</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12UY0053-3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OTOMOTİV SAC VE GÖVDE KAYNAKÇISI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712,8</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7953">
                <a:tc>
                  <a:txBody>
                    <a:bodyPr/>
                    <a:lstStyle/>
                    <a:p>
                      <a:pPr algn="ctr" fontAlgn="t"/>
                      <a:r>
                        <a:rPr lang="tr-TR" sz="1600" b="1" i="0" u="none" strike="noStrike" dirty="0" smtClean="0">
                          <a:solidFill>
                            <a:schemeClr val="tx2">
                              <a:lumMod val="50000"/>
                            </a:schemeClr>
                          </a:solidFill>
                          <a:effectLst/>
                          <a:latin typeface="Times New Roman"/>
                        </a:rPr>
                        <a:t>41</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a:solidFill>
                            <a:schemeClr val="tx2">
                              <a:lumMod val="50000"/>
                            </a:schemeClr>
                          </a:solidFill>
                          <a:effectLst/>
                          <a:latin typeface="Times New Roman"/>
                        </a:rPr>
                        <a:t>12UY0050-3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PANEL KALIPÇI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84094">
                <a:tc>
                  <a:txBody>
                    <a:bodyPr/>
                    <a:lstStyle/>
                    <a:p>
                      <a:pPr algn="ctr" fontAlgn="t"/>
                      <a:r>
                        <a:rPr lang="tr-TR" sz="1600" b="1" i="0" u="none" strike="noStrike" dirty="0" smtClean="0">
                          <a:solidFill>
                            <a:schemeClr val="tx2">
                              <a:lumMod val="50000"/>
                            </a:schemeClr>
                          </a:solidFill>
                          <a:effectLst/>
                          <a:latin typeface="Times New Roman"/>
                        </a:rPr>
                        <a:t>42</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a:solidFill>
                            <a:schemeClr val="tx2">
                              <a:lumMod val="50000"/>
                            </a:schemeClr>
                          </a:solidFill>
                          <a:effectLst/>
                          <a:latin typeface="Times New Roman"/>
                        </a:rPr>
                        <a:t>09UY0001-3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PLASTİK KAYNAKÇISI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411,22</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98033">
                <a:tc>
                  <a:txBody>
                    <a:bodyPr/>
                    <a:lstStyle/>
                    <a:p>
                      <a:pPr algn="ctr" fontAlgn="t"/>
                      <a:r>
                        <a:rPr lang="tr-TR" sz="1600" b="1" i="0" u="none" strike="noStrike" dirty="0" smtClean="0">
                          <a:solidFill>
                            <a:schemeClr val="tx2">
                              <a:lumMod val="50000"/>
                            </a:schemeClr>
                          </a:solidFill>
                          <a:effectLst/>
                          <a:latin typeface="Times New Roman"/>
                        </a:rPr>
                        <a:t>43</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12UY0051-3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SERAMİK KARO KAPLAMACISI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7275">
                <a:tc>
                  <a:txBody>
                    <a:bodyPr/>
                    <a:lstStyle/>
                    <a:p>
                      <a:pPr algn="ctr" fontAlgn="t"/>
                      <a:r>
                        <a:rPr lang="tr-TR" sz="1600" b="1" i="0" u="none" strike="noStrike" dirty="0" smtClean="0">
                          <a:solidFill>
                            <a:schemeClr val="tx2">
                              <a:lumMod val="50000"/>
                            </a:schemeClr>
                          </a:solidFill>
                          <a:effectLst/>
                          <a:latin typeface="Times New Roman"/>
                        </a:rPr>
                        <a:t>44</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12UY0059-3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SES YALITIMCISI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19549">
                <a:tc>
                  <a:txBody>
                    <a:bodyPr/>
                    <a:lstStyle/>
                    <a:p>
                      <a:pPr algn="ctr" fontAlgn="t"/>
                      <a:r>
                        <a:rPr lang="tr-TR" sz="1600" b="1" i="0" u="none" strike="noStrike" dirty="0" smtClean="0">
                          <a:solidFill>
                            <a:schemeClr val="tx2">
                              <a:lumMod val="50000"/>
                            </a:schemeClr>
                          </a:solidFill>
                          <a:effectLst/>
                          <a:latin typeface="Times New Roman"/>
                        </a:rPr>
                        <a:t>45</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a:solidFill>
                            <a:schemeClr val="tx2">
                              <a:lumMod val="50000"/>
                            </a:schemeClr>
                          </a:solidFill>
                          <a:effectLst/>
                          <a:latin typeface="Times New Roman"/>
                        </a:rPr>
                        <a:t>11UY0024-3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SIVACI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767,63</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98033">
                <a:tc>
                  <a:txBody>
                    <a:bodyPr/>
                    <a:lstStyle/>
                    <a:p>
                      <a:pPr algn="ctr" fontAlgn="t"/>
                      <a:r>
                        <a:rPr lang="tr-TR" sz="1600" b="1" i="0" u="none" strike="noStrike" dirty="0" smtClean="0">
                          <a:solidFill>
                            <a:schemeClr val="tx2">
                              <a:lumMod val="50000"/>
                            </a:schemeClr>
                          </a:solidFill>
                          <a:effectLst/>
                          <a:latin typeface="Times New Roman"/>
                        </a:rPr>
                        <a:t>46</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a:solidFill>
                            <a:schemeClr val="tx2">
                              <a:lumMod val="50000"/>
                            </a:schemeClr>
                          </a:solidFill>
                          <a:effectLst/>
                          <a:latin typeface="Times New Roman"/>
                        </a:rPr>
                        <a:t>12UY0058-3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SU YALITIMCISI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19548">
                <a:tc>
                  <a:txBody>
                    <a:bodyPr/>
                    <a:lstStyle/>
                    <a:p>
                      <a:pPr algn="ctr" fontAlgn="t"/>
                      <a:r>
                        <a:rPr lang="tr-TR" sz="1600" b="1" i="0" u="none" strike="noStrike" dirty="0" smtClean="0">
                          <a:solidFill>
                            <a:schemeClr val="tx2">
                              <a:lumMod val="50000"/>
                            </a:schemeClr>
                          </a:solidFill>
                          <a:effectLst/>
                          <a:latin typeface="Times New Roman"/>
                        </a:rPr>
                        <a:t>47</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a:solidFill>
                            <a:schemeClr val="tx2">
                              <a:lumMod val="50000"/>
                            </a:schemeClr>
                          </a:solidFill>
                          <a:effectLst/>
                          <a:latin typeface="Times New Roman"/>
                        </a:rPr>
                        <a:t>11UY0025-3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a:solidFill>
                            <a:schemeClr val="tx2">
                              <a:lumMod val="50000"/>
                            </a:schemeClr>
                          </a:solidFill>
                          <a:effectLst/>
                          <a:latin typeface="Times New Roman"/>
                        </a:rPr>
                        <a:t>TÜNEL KALIPÇI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98033">
                <a:tc>
                  <a:txBody>
                    <a:bodyPr/>
                    <a:lstStyle/>
                    <a:p>
                      <a:pPr algn="ctr" fontAlgn="t"/>
                      <a:r>
                        <a:rPr lang="tr-TR" sz="1600" b="1" i="0" u="none" strike="noStrike" dirty="0" smtClean="0">
                          <a:solidFill>
                            <a:schemeClr val="tx2">
                              <a:lumMod val="50000"/>
                            </a:schemeClr>
                          </a:solidFill>
                          <a:effectLst/>
                          <a:latin typeface="Times New Roman"/>
                        </a:rPr>
                        <a:t>48</a:t>
                      </a:r>
                      <a:endParaRPr lang="tr-TR" sz="1600" b="1" i="0" u="none" strike="noStrike" dirty="0">
                        <a:solidFill>
                          <a:schemeClr val="tx2">
                            <a:lumMod val="50000"/>
                          </a:schemeClr>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12UY0060-3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YANGIN YALITIMCISI</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600" b="1" i="0" u="none" strike="noStrike" dirty="0">
                          <a:solidFill>
                            <a:schemeClr val="tx2">
                              <a:lumMod val="50000"/>
                            </a:schemeClr>
                          </a:solidFill>
                          <a:effectLst/>
                          <a:latin typeface="Times New Roman"/>
                        </a:rPr>
                        <a:t>Seviye 3</a:t>
                      </a:r>
                    </a:p>
                  </a:txBody>
                  <a:tcPr marL="25717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600" b="1" i="0" u="none" strike="noStrike" dirty="0">
                          <a:solidFill>
                            <a:schemeClr val="tx2">
                              <a:lumMod val="50000"/>
                            </a:schemeClr>
                          </a:solidFill>
                          <a:effectLst/>
                          <a:latin typeface="Times New Roman"/>
                        </a:rPr>
                        <a:t>822,46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Dikdörtgen 4"/>
          <p:cNvSpPr/>
          <p:nvPr/>
        </p:nvSpPr>
        <p:spPr>
          <a:xfrm>
            <a:off x="2377439" y="690751"/>
            <a:ext cx="6666155" cy="830997"/>
          </a:xfrm>
          <a:prstGeom prst="rect">
            <a:avLst/>
          </a:prstGeom>
        </p:spPr>
        <p:txBody>
          <a:bodyPr wrap="square">
            <a:spAutoFit/>
          </a:bodyPr>
          <a:lstStyle/>
          <a:p>
            <a:pPr lvl="0" algn="ctr" fontAlgn="ctr">
              <a:spcBef>
                <a:spcPts val="0"/>
              </a:spcBef>
              <a:spcAft>
                <a:spcPts val="0"/>
              </a:spcAft>
            </a:pPr>
            <a:r>
              <a:rPr lang="tr-TR" sz="2400" dirty="0" smtClean="0">
                <a:solidFill>
                  <a:srgbClr val="FF0000"/>
                </a:solidFill>
                <a:latin typeface="Times New Roman"/>
                <a:ea typeface="+mn-ea"/>
              </a:rPr>
              <a:t>MYK. </a:t>
            </a:r>
            <a:r>
              <a:rPr lang="tr-TR" sz="2400" dirty="0">
                <a:solidFill>
                  <a:srgbClr val="FF0000"/>
                </a:solidFill>
                <a:latin typeface="Times New Roman"/>
                <a:ea typeface="+mn-ea"/>
              </a:rPr>
              <a:t>MESLEKİ YETERLİLİK BELGESİ ZORUNLULUĞU GETİRİLEN </a:t>
            </a:r>
            <a:r>
              <a:rPr lang="tr-TR" sz="2400" dirty="0" smtClean="0">
                <a:solidFill>
                  <a:srgbClr val="FF0000"/>
                </a:solidFill>
                <a:latin typeface="Times New Roman"/>
                <a:ea typeface="+mn-ea"/>
              </a:rPr>
              <a:t>MESLEKLER</a:t>
            </a:r>
            <a:endParaRPr lang="tr-TR" sz="2400" dirty="0">
              <a:solidFill>
                <a:srgbClr val="FF0000"/>
              </a:solidFill>
              <a:latin typeface="Times New Roman"/>
              <a:ea typeface="+mn-ea"/>
            </a:endParaRPr>
          </a:p>
        </p:txBody>
      </p:sp>
    </p:spTree>
    <p:extLst>
      <p:ext uri="{BB962C8B-B14F-4D97-AF65-F5344CB8AC3E}">
        <p14:creationId xmlns:p14="http://schemas.microsoft.com/office/powerpoint/2010/main" val="37701678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75212" y="596969"/>
            <a:ext cx="6168788" cy="509791"/>
          </a:xfrm>
        </p:spPr>
        <p:txBody>
          <a:bodyPr/>
          <a:lstStyle/>
          <a:p>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31</a:t>
            </a:fld>
            <a:endParaRPr lang="es-ES"/>
          </a:p>
        </p:txBody>
      </p:sp>
      <p:graphicFrame>
        <p:nvGraphicFramePr>
          <p:cNvPr id="6" name="Tablo 5"/>
          <p:cNvGraphicFramePr>
            <a:graphicFrameLocks noGrp="1"/>
          </p:cNvGraphicFramePr>
          <p:nvPr>
            <p:extLst>
              <p:ext uri="{D42A27DB-BD31-4B8C-83A1-F6EECF244321}">
                <p14:modId xmlns:p14="http://schemas.microsoft.com/office/powerpoint/2010/main" val="20471760"/>
              </p:ext>
            </p:extLst>
          </p:nvPr>
        </p:nvGraphicFramePr>
        <p:xfrm>
          <a:off x="204717" y="1267847"/>
          <a:ext cx="8775510" cy="5577014"/>
        </p:xfrm>
        <a:graphic>
          <a:graphicData uri="http://schemas.openxmlformats.org/drawingml/2006/table">
            <a:tbl>
              <a:tblPr firstRow="1" firstCol="1" lastRow="1" lastCol="1" bandRow="1" bandCol="1"/>
              <a:tblGrid>
                <a:gridCol w="887104"/>
                <a:gridCol w="1828800"/>
                <a:gridCol w="2661313"/>
                <a:gridCol w="1815153"/>
                <a:gridCol w="1583140"/>
              </a:tblGrid>
              <a:tr h="440555">
                <a:tc gridSpan="5">
                  <a:txBody>
                    <a:bodyPr/>
                    <a:lstStyle/>
                    <a:p>
                      <a:pPr marL="850265">
                        <a:spcBef>
                          <a:spcPts val="410"/>
                        </a:spcBef>
                        <a:spcAft>
                          <a:spcPts val="0"/>
                        </a:spcAft>
                      </a:pPr>
                      <a:r>
                        <a:rPr lang="en-US" sz="1600" b="1" dirty="0">
                          <a:effectLst/>
                          <a:latin typeface="Times New Roman"/>
                          <a:ea typeface="Calibri"/>
                          <a:cs typeface="Times New Roman"/>
                        </a:rPr>
                        <a:t>1</a:t>
                      </a:r>
                      <a:r>
                        <a:rPr lang="en-US" sz="1600" b="1" spc="-5" dirty="0">
                          <a:effectLst/>
                          <a:latin typeface="Times New Roman"/>
                          <a:ea typeface="Calibri"/>
                          <a:cs typeface="Times New Roman"/>
                        </a:rPr>
                        <a:t> </a:t>
                      </a:r>
                      <a:r>
                        <a:rPr lang="tr-TR" sz="1600" b="1" spc="0" dirty="0" smtClean="0">
                          <a:effectLst/>
                          <a:latin typeface="Times New Roman"/>
                          <a:ea typeface="Calibri"/>
                          <a:cs typeface="Times New Roman"/>
                        </a:rPr>
                        <a:t>OCAK</a:t>
                      </a:r>
                      <a:r>
                        <a:rPr lang="en-US" sz="1600" b="1" spc="-10" dirty="0" smtClean="0">
                          <a:effectLst/>
                          <a:latin typeface="Times New Roman"/>
                          <a:ea typeface="Calibri"/>
                          <a:cs typeface="Times New Roman"/>
                        </a:rPr>
                        <a:t> </a:t>
                      </a:r>
                      <a:r>
                        <a:rPr lang="en-US" sz="1600" b="1" dirty="0" smtClean="0">
                          <a:effectLst/>
                          <a:latin typeface="Times New Roman"/>
                          <a:ea typeface="Calibri"/>
                          <a:cs typeface="Times New Roman"/>
                        </a:rPr>
                        <a:t>201</a:t>
                      </a:r>
                      <a:r>
                        <a:rPr lang="tr-TR" sz="1600" b="1" dirty="0" smtClean="0">
                          <a:effectLst/>
                          <a:latin typeface="Times New Roman"/>
                          <a:ea typeface="Calibri"/>
                          <a:cs typeface="Times New Roman"/>
                        </a:rPr>
                        <a:t>6</a:t>
                      </a:r>
                      <a:r>
                        <a:rPr lang="en-US" sz="1600" b="1" spc="-5" dirty="0" smtClean="0">
                          <a:effectLst/>
                          <a:latin typeface="Times New Roman"/>
                          <a:ea typeface="Calibri"/>
                          <a:cs typeface="Times New Roman"/>
                        </a:rPr>
                        <a:t> </a:t>
                      </a:r>
                      <a:r>
                        <a:rPr lang="en-US" sz="1800" b="1" dirty="0" err="1">
                          <a:effectLst/>
                          <a:latin typeface="Times New Roman"/>
                          <a:ea typeface="Calibri"/>
                          <a:cs typeface="Times New Roman"/>
                        </a:rPr>
                        <a:t>Tarihinden</a:t>
                      </a:r>
                      <a:r>
                        <a:rPr lang="en-US" sz="1800" b="1" spc="-25" dirty="0">
                          <a:effectLst/>
                          <a:latin typeface="Times New Roman"/>
                          <a:ea typeface="Calibri"/>
                          <a:cs typeface="Times New Roman"/>
                        </a:rPr>
                        <a:t> </a:t>
                      </a:r>
                      <a:r>
                        <a:rPr lang="en-US" sz="1800" b="1" dirty="0" err="1">
                          <a:effectLst/>
                          <a:latin typeface="Times New Roman"/>
                          <a:ea typeface="Calibri"/>
                          <a:cs typeface="Times New Roman"/>
                        </a:rPr>
                        <a:t>İtibaren</a:t>
                      </a:r>
                      <a:r>
                        <a:rPr lang="en-US" sz="1800" b="1" spc="-25" dirty="0">
                          <a:effectLst/>
                          <a:latin typeface="Times New Roman"/>
                          <a:ea typeface="Calibri"/>
                          <a:cs typeface="Times New Roman"/>
                        </a:rPr>
                        <a:t> </a:t>
                      </a:r>
                      <a:r>
                        <a:rPr lang="en-US" sz="1800" b="1" dirty="0" err="1">
                          <a:effectLst/>
                          <a:latin typeface="Times New Roman"/>
                          <a:ea typeface="Calibri"/>
                          <a:cs typeface="Times New Roman"/>
                        </a:rPr>
                        <a:t>Gerçekleştirilen</a:t>
                      </a:r>
                      <a:r>
                        <a:rPr lang="en-US" sz="1800" b="1" spc="-25" dirty="0">
                          <a:effectLst/>
                          <a:latin typeface="Times New Roman"/>
                          <a:ea typeface="Calibri"/>
                          <a:cs typeface="Times New Roman"/>
                        </a:rPr>
                        <a:t> </a:t>
                      </a:r>
                      <a:r>
                        <a:rPr lang="en-US" sz="1800" b="1" dirty="0" err="1">
                          <a:effectLst/>
                          <a:latin typeface="Times New Roman"/>
                          <a:ea typeface="Calibri"/>
                          <a:cs typeface="Times New Roman"/>
                        </a:rPr>
                        <a:t>Sınavlar</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için</a:t>
                      </a:r>
                      <a:r>
                        <a:rPr lang="en-US" sz="1800" b="1" spc="-25" dirty="0">
                          <a:effectLst/>
                          <a:latin typeface="Times New Roman"/>
                          <a:ea typeface="Calibri"/>
                          <a:cs typeface="Times New Roman"/>
                        </a:rPr>
                        <a:t> </a:t>
                      </a:r>
                      <a:r>
                        <a:rPr lang="en-US" sz="1800" b="1" dirty="0" err="1">
                          <a:effectLst/>
                          <a:latin typeface="Times New Roman"/>
                          <a:ea typeface="Calibri"/>
                          <a:cs typeface="Times New Roman"/>
                        </a:rPr>
                        <a:t>İşsizlik</a:t>
                      </a:r>
                      <a:r>
                        <a:rPr lang="en-US" sz="1800" b="1" spc="-10" dirty="0">
                          <a:effectLst/>
                          <a:latin typeface="Times New Roman"/>
                          <a:ea typeface="Calibri"/>
                          <a:cs typeface="Times New Roman"/>
                        </a:rPr>
                        <a:t> </a:t>
                      </a:r>
                      <a:r>
                        <a:rPr lang="en-US" sz="1800" b="1" dirty="0" err="1">
                          <a:effectLst/>
                          <a:latin typeface="Times New Roman"/>
                          <a:ea typeface="Calibri"/>
                          <a:cs typeface="Times New Roman"/>
                        </a:rPr>
                        <a:t>Sigortası</a:t>
                      </a:r>
                      <a:r>
                        <a:rPr lang="en-US" sz="1800" b="1" spc="-10" dirty="0">
                          <a:effectLst/>
                          <a:latin typeface="Times New Roman"/>
                          <a:ea typeface="Calibri"/>
                          <a:cs typeface="Times New Roman"/>
                        </a:rPr>
                        <a:t> </a:t>
                      </a:r>
                      <a:r>
                        <a:rPr lang="en-US" sz="1800" b="1" spc="-15" dirty="0" err="1">
                          <a:effectLst/>
                          <a:latin typeface="Times New Roman"/>
                          <a:ea typeface="Calibri"/>
                          <a:cs typeface="Times New Roman"/>
                        </a:rPr>
                        <a:t>Fonundan</a:t>
                      </a:r>
                      <a:r>
                        <a:rPr lang="en-US" sz="1800" b="1" spc="-25" dirty="0">
                          <a:effectLst/>
                          <a:latin typeface="Times New Roman"/>
                          <a:ea typeface="Calibri"/>
                          <a:cs typeface="Times New Roman"/>
                        </a:rPr>
                        <a:t> </a:t>
                      </a:r>
                      <a:r>
                        <a:rPr lang="en-US" sz="1800" b="1" dirty="0">
                          <a:effectLst/>
                          <a:latin typeface="Times New Roman"/>
                          <a:ea typeface="Calibri"/>
                          <a:cs typeface="Times New Roman"/>
                        </a:rPr>
                        <a:t>Karşılanacak</a:t>
                      </a:r>
                      <a:r>
                        <a:rPr lang="en-US" sz="1800" b="1" spc="-10" dirty="0">
                          <a:effectLst/>
                          <a:latin typeface="Times New Roman"/>
                          <a:ea typeface="Calibri"/>
                          <a:cs typeface="Times New Roman"/>
                        </a:rPr>
                        <a:t> </a:t>
                      </a:r>
                      <a:r>
                        <a:rPr lang="en-US" sz="1800" b="1" dirty="0" err="1">
                          <a:effectLst/>
                          <a:latin typeface="Times New Roman"/>
                          <a:ea typeface="Calibri"/>
                          <a:cs typeface="Times New Roman"/>
                        </a:rPr>
                        <a:t>Sınav</a:t>
                      </a:r>
                      <a:r>
                        <a:rPr lang="en-US" sz="1800" b="1" spc="-5" dirty="0">
                          <a:effectLst/>
                          <a:latin typeface="Times New Roman"/>
                          <a:ea typeface="Calibri"/>
                          <a:cs typeface="Times New Roman"/>
                        </a:rPr>
                        <a:t> </a:t>
                      </a:r>
                      <a:r>
                        <a:rPr lang="en-US" sz="1800" b="1" dirty="0" err="1">
                          <a:effectLst/>
                          <a:latin typeface="Times New Roman"/>
                          <a:ea typeface="Calibri"/>
                          <a:cs typeface="Times New Roman"/>
                        </a:rPr>
                        <a:t>Ücretleri</a:t>
                      </a:r>
                      <a:r>
                        <a:rPr lang="en-US" sz="1800" b="1" spc="-10" dirty="0">
                          <a:effectLst/>
                          <a:latin typeface="Times New Roman"/>
                          <a:ea typeface="Calibri"/>
                          <a:cs typeface="Times New Roman"/>
                        </a:rPr>
                        <a:t> </a:t>
                      </a:r>
                      <a:r>
                        <a:rPr lang="en-US" sz="1800" b="1" dirty="0" err="1">
                          <a:effectLst/>
                          <a:latin typeface="Times New Roman"/>
                          <a:ea typeface="Calibri"/>
                          <a:cs typeface="Times New Roman"/>
                        </a:rPr>
                        <a:t>Üst</a:t>
                      </a:r>
                      <a:r>
                        <a:rPr lang="en-US" sz="1800" b="1" spc="-5" dirty="0">
                          <a:effectLst/>
                          <a:latin typeface="Times New Roman"/>
                          <a:ea typeface="Calibri"/>
                          <a:cs typeface="Times New Roman"/>
                        </a:rPr>
                        <a:t> </a:t>
                      </a:r>
                      <a:r>
                        <a:rPr lang="en-US" sz="1800" b="1" dirty="0" err="1">
                          <a:effectLst/>
                          <a:latin typeface="Times New Roman"/>
                          <a:ea typeface="Calibri"/>
                          <a:cs typeface="Times New Roman"/>
                        </a:rPr>
                        <a:t>Sınırları</a:t>
                      </a:r>
                      <a:endParaRPr lang="tr-TR" sz="18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07165">
                <a:tc>
                  <a:txBody>
                    <a:bodyPr/>
                    <a:lstStyle/>
                    <a:p>
                      <a:pPr>
                        <a:spcBef>
                          <a:spcPts val="15"/>
                        </a:spcBef>
                        <a:spcAft>
                          <a:spcPts val="0"/>
                        </a:spcAft>
                      </a:pPr>
                      <a:r>
                        <a:rPr lang="en-US" sz="1600" b="1" dirty="0">
                          <a:effectLst/>
                          <a:latin typeface="Times New Roman"/>
                          <a:ea typeface="Times New Roman"/>
                          <a:cs typeface="Times New Roman"/>
                        </a:rPr>
                        <a:t> </a:t>
                      </a:r>
                      <a:r>
                        <a:rPr lang="en-US" sz="1600" b="1" dirty="0" err="1" smtClean="0">
                          <a:effectLst/>
                          <a:latin typeface="Times New Roman"/>
                          <a:ea typeface="Calibri"/>
                          <a:cs typeface="Times New Roman"/>
                        </a:rPr>
                        <a:t>Sıra</a:t>
                      </a:r>
                      <a:r>
                        <a:rPr lang="en-US" sz="1600" b="1" spc="-5" dirty="0" smtClean="0">
                          <a:effectLst/>
                          <a:latin typeface="Times New Roman"/>
                          <a:ea typeface="Calibri"/>
                          <a:cs typeface="Times New Roman"/>
                        </a:rPr>
                        <a:t> </a:t>
                      </a:r>
                      <a:r>
                        <a:rPr lang="en-US" sz="1600" b="1" dirty="0">
                          <a:effectLst/>
                          <a:latin typeface="Times New Roman"/>
                          <a:ea typeface="Calibri"/>
                          <a:cs typeface="Times New Roman"/>
                        </a:rPr>
                        <a:t>No</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r>
                        <a:rPr lang="en-US" sz="1600" b="1" dirty="0">
                          <a:effectLst/>
                          <a:latin typeface="Times New Roman"/>
                          <a:ea typeface="Times New Roman"/>
                          <a:cs typeface="Times New Roman"/>
                        </a:rPr>
                        <a:t> </a:t>
                      </a:r>
                      <a:r>
                        <a:rPr lang="en-US" sz="1600" b="1" dirty="0" err="1" smtClean="0">
                          <a:effectLst/>
                          <a:latin typeface="Times New Roman"/>
                          <a:ea typeface="Calibri"/>
                          <a:cs typeface="Times New Roman"/>
                        </a:rPr>
                        <a:t>Ulusal</a:t>
                      </a:r>
                      <a:r>
                        <a:rPr lang="en-US" sz="1600" b="1" dirty="0" smtClean="0">
                          <a:effectLst/>
                          <a:latin typeface="Times New Roman"/>
                          <a:ea typeface="Calibri"/>
                          <a:cs typeface="Times New Roman"/>
                        </a:rPr>
                        <a:t> </a:t>
                      </a:r>
                      <a:r>
                        <a:rPr lang="en-US" sz="1600" b="1" dirty="0" err="1">
                          <a:effectLst/>
                          <a:latin typeface="Times New Roman"/>
                          <a:ea typeface="Calibri"/>
                          <a:cs typeface="Times New Roman"/>
                        </a:rPr>
                        <a:t>Yeterlilik</a:t>
                      </a:r>
                      <a:r>
                        <a:rPr lang="en-US" sz="1600" b="1" spc="-25" dirty="0">
                          <a:effectLst/>
                          <a:latin typeface="Times New Roman"/>
                          <a:ea typeface="Calibri"/>
                          <a:cs typeface="Times New Roman"/>
                        </a:rPr>
                        <a:t> </a:t>
                      </a:r>
                      <a:r>
                        <a:rPr lang="en-US" sz="1600" b="1" dirty="0" err="1">
                          <a:effectLst/>
                          <a:latin typeface="Times New Roman"/>
                          <a:ea typeface="Calibri"/>
                          <a:cs typeface="Times New Roman"/>
                        </a:rPr>
                        <a:t>Kodu</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r>
                        <a:rPr lang="en-US" sz="1600" b="1" dirty="0">
                          <a:effectLst/>
                          <a:latin typeface="Times New Roman"/>
                          <a:ea typeface="Times New Roman"/>
                          <a:cs typeface="Times New Roman"/>
                        </a:rPr>
                        <a:t> </a:t>
                      </a:r>
                      <a:r>
                        <a:rPr lang="en-US" sz="1600" b="1" dirty="0" err="1" smtClean="0">
                          <a:effectLst/>
                          <a:latin typeface="Times New Roman"/>
                          <a:ea typeface="Calibri"/>
                          <a:cs typeface="Times New Roman"/>
                        </a:rPr>
                        <a:t>Yeterlilik</a:t>
                      </a:r>
                      <a:r>
                        <a:rPr lang="en-US" sz="1600" b="1" spc="-5" dirty="0" smtClean="0">
                          <a:effectLst/>
                          <a:latin typeface="Times New Roman"/>
                          <a:ea typeface="Calibri"/>
                          <a:cs typeface="Times New Roman"/>
                        </a:rPr>
                        <a:t> </a:t>
                      </a:r>
                      <a:r>
                        <a:rPr lang="en-US" sz="1600" b="1" dirty="0" err="1">
                          <a:effectLst/>
                          <a:latin typeface="Times New Roman"/>
                          <a:ea typeface="Calibri"/>
                          <a:cs typeface="Times New Roman"/>
                        </a:rPr>
                        <a:t>Adı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r>
                        <a:rPr lang="en-US" sz="1600" b="1" dirty="0">
                          <a:effectLst/>
                          <a:latin typeface="Times New Roman"/>
                          <a:ea typeface="Times New Roman"/>
                          <a:cs typeface="Times New Roman"/>
                        </a:rPr>
                        <a:t> </a:t>
                      </a:r>
                      <a:r>
                        <a:rPr lang="en-US" sz="1600" b="1" dirty="0" err="1" smtClean="0">
                          <a:effectLst/>
                          <a:latin typeface="Times New Roman"/>
                          <a:ea typeface="Calibri"/>
                          <a:cs typeface="Times New Roman"/>
                        </a:rPr>
                        <a:t>Seviyesi</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r>
                        <a:rPr lang="en-US" sz="1600" b="1" dirty="0">
                          <a:effectLst/>
                          <a:latin typeface="Times New Roman"/>
                          <a:ea typeface="Times New Roman"/>
                          <a:cs typeface="Times New Roman"/>
                        </a:rPr>
                        <a:t> </a:t>
                      </a:r>
                      <a:r>
                        <a:rPr lang="en-US" sz="1600" b="1" dirty="0" err="1" smtClean="0">
                          <a:effectLst/>
                          <a:latin typeface="Times New Roman"/>
                          <a:ea typeface="Calibri"/>
                          <a:cs typeface="Times New Roman"/>
                        </a:rPr>
                        <a:t>Sınav</a:t>
                      </a:r>
                      <a:r>
                        <a:rPr lang="en-US" sz="1600" b="1" dirty="0" smtClean="0">
                          <a:effectLst/>
                          <a:latin typeface="Times New Roman"/>
                          <a:ea typeface="Calibri"/>
                          <a:cs typeface="Times New Roman"/>
                        </a:rPr>
                        <a:t> </a:t>
                      </a:r>
                      <a:r>
                        <a:rPr lang="en-US" sz="1600" b="1" dirty="0" err="1">
                          <a:effectLst/>
                          <a:latin typeface="Times New Roman"/>
                          <a:ea typeface="Calibri"/>
                          <a:cs typeface="Times New Roman"/>
                        </a:rPr>
                        <a:t>Ücreti</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Üst</a:t>
                      </a:r>
                      <a:r>
                        <a:rPr lang="en-US" sz="1600" b="1" spc="-40" dirty="0">
                          <a:effectLst/>
                          <a:latin typeface="Times New Roman"/>
                          <a:ea typeface="Calibri"/>
                          <a:cs typeface="Times New Roman"/>
                        </a:rPr>
                        <a:t> </a:t>
                      </a:r>
                      <a:r>
                        <a:rPr lang="en-US" sz="1600" b="1" dirty="0" err="1">
                          <a:effectLst/>
                          <a:latin typeface="Times New Roman"/>
                          <a:ea typeface="Calibri"/>
                          <a:cs typeface="Times New Roman"/>
                        </a:rPr>
                        <a:t>Sınırı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042">
                <a:tc>
                  <a:txBody>
                    <a:bodyPr/>
                    <a:lstStyle/>
                    <a:p>
                      <a:pPr marL="1270" algn="ctr">
                        <a:spcBef>
                          <a:spcPts val="360"/>
                        </a:spcBef>
                        <a:spcAft>
                          <a:spcPts val="0"/>
                        </a:spcAft>
                      </a:pPr>
                      <a:r>
                        <a:rPr lang="en-US" sz="1600" b="1">
                          <a:effectLst/>
                          <a:latin typeface="Times New Roman"/>
                          <a:ea typeface="Calibri"/>
                          <a:cs typeface="Times New Roman"/>
                        </a:rPr>
                        <a:t>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dirty="0">
                          <a:effectLst/>
                          <a:latin typeface="Times New Roman"/>
                          <a:ea typeface="Times New Roman"/>
                          <a:cs typeface="Times New Roman"/>
                        </a:rPr>
                        <a:t>11UY0011–3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Ahşap</a:t>
                      </a:r>
                      <a:r>
                        <a:rPr lang="en-US" sz="1600" b="1" spc="-40" dirty="0">
                          <a:effectLst/>
                          <a:latin typeface="Times New Roman"/>
                          <a:ea typeface="Calibri"/>
                          <a:cs typeface="Times New Roman"/>
                        </a:rPr>
                        <a:t> </a:t>
                      </a:r>
                      <a:r>
                        <a:rPr lang="en-US" sz="1600" b="1" dirty="0" err="1">
                          <a:effectLst/>
                          <a:latin typeface="Times New Roman"/>
                          <a:ea typeface="Calibri"/>
                          <a:cs typeface="Times New Roman"/>
                        </a:rPr>
                        <a:t>Kalıpçı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712,80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1270" algn="ctr">
                        <a:spcBef>
                          <a:spcPts val="360"/>
                        </a:spcBef>
                        <a:spcAft>
                          <a:spcPts val="0"/>
                        </a:spcAft>
                      </a:pPr>
                      <a:r>
                        <a:rPr lang="en-US" sz="1600" b="1">
                          <a:effectLst/>
                          <a:latin typeface="Times New Roman"/>
                          <a:ea typeface="Calibri"/>
                          <a:cs typeface="Times New Roman"/>
                        </a:rPr>
                        <a:t>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dirty="0">
                          <a:effectLst/>
                          <a:latin typeface="Times New Roman"/>
                          <a:ea typeface="Times New Roman"/>
                          <a:cs typeface="Times New Roman"/>
                        </a:rPr>
                        <a:t>12UY0054–3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Alçı</a:t>
                      </a:r>
                      <a:r>
                        <a:rPr lang="en-US" sz="1600" b="1" dirty="0">
                          <a:effectLst/>
                          <a:latin typeface="Times New Roman"/>
                          <a:ea typeface="Calibri"/>
                          <a:cs typeface="Times New Roman"/>
                        </a:rPr>
                        <a:t> </a:t>
                      </a:r>
                      <a:r>
                        <a:rPr lang="en-US" sz="1600" b="1" spc="-15" dirty="0" err="1">
                          <a:effectLst/>
                          <a:latin typeface="Times New Roman"/>
                          <a:ea typeface="Calibri"/>
                          <a:cs typeface="Times New Roman"/>
                        </a:rPr>
                        <a:t>Levha</a:t>
                      </a:r>
                      <a:r>
                        <a:rPr lang="en-US" sz="1600" b="1" spc="-55" dirty="0">
                          <a:effectLst/>
                          <a:latin typeface="Times New Roman"/>
                          <a:ea typeface="Calibri"/>
                          <a:cs typeface="Times New Roman"/>
                        </a:rPr>
                        <a:t> </a:t>
                      </a:r>
                      <a:r>
                        <a:rPr lang="en-US" sz="1600" b="1" dirty="0" err="1">
                          <a:effectLst/>
                          <a:latin typeface="Times New Roman"/>
                          <a:ea typeface="Calibri"/>
                          <a:cs typeface="Times New Roman"/>
                        </a:rPr>
                        <a:t>Uygulayıcısı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245">
                <a:tc>
                  <a:txBody>
                    <a:bodyPr/>
                    <a:lstStyle/>
                    <a:p>
                      <a:pPr marL="1270" algn="ctr">
                        <a:spcBef>
                          <a:spcPts val="360"/>
                        </a:spcBef>
                        <a:spcAft>
                          <a:spcPts val="0"/>
                        </a:spcAft>
                      </a:pP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Alçı</a:t>
                      </a:r>
                      <a:r>
                        <a:rPr lang="en-US" sz="1600" b="1" spc="-110" dirty="0">
                          <a:effectLst/>
                          <a:latin typeface="Times New Roman"/>
                          <a:ea typeface="Calibri"/>
                          <a:cs typeface="Times New Roman"/>
                        </a:rPr>
                        <a:t> </a:t>
                      </a:r>
                      <a:r>
                        <a:rPr lang="en-US" sz="1600" b="1" dirty="0">
                          <a:effectLst/>
                          <a:latin typeface="Times New Roman"/>
                          <a:ea typeface="Calibri"/>
                          <a:cs typeface="Times New Roman"/>
                        </a:rPr>
                        <a:t>Sıva </a:t>
                      </a:r>
                      <a:r>
                        <a:rPr lang="en-US" sz="1600" b="1" dirty="0" err="1">
                          <a:effectLst/>
                          <a:latin typeface="Times New Roman"/>
                          <a:ea typeface="Calibri"/>
                          <a:cs typeface="Times New Roman"/>
                        </a:rPr>
                        <a:t>Uygulayıcısı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244">
                <a:tc>
                  <a:txBody>
                    <a:bodyPr/>
                    <a:lstStyle/>
                    <a:p>
                      <a:pPr marL="1270" algn="ctr">
                        <a:spcBef>
                          <a:spcPts val="360"/>
                        </a:spcBef>
                        <a:spcAft>
                          <a:spcPts val="0"/>
                        </a:spcAft>
                      </a:pP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10UY0003–3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Bacacı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486,62</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972">
                <a:tc>
                  <a:txBody>
                    <a:bodyPr/>
                    <a:lstStyle/>
                    <a:p>
                      <a:pPr marL="1270" algn="ctr">
                        <a:spcBef>
                          <a:spcPts val="360"/>
                        </a:spcBef>
                        <a:spcAft>
                          <a:spcPts val="0"/>
                        </a:spcAft>
                      </a:pP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10UY0003–4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Bacacı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507,18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972">
                <a:tc>
                  <a:txBody>
                    <a:bodyPr/>
                    <a:lstStyle/>
                    <a:p>
                      <a:pPr marL="1270" algn="ctr">
                        <a:spcBef>
                          <a:spcPts val="360"/>
                        </a:spcBef>
                        <a:spcAft>
                          <a:spcPts val="0"/>
                        </a:spcAft>
                      </a:pPr>
                      <a:r>
                        <a:rPr lang="en-US" sz="1600" b="1">
                          <a:effectLst/>
                          <a:latin typeface="Times New Roman"/>
                          <a:ea typeface="Calibri"/>
                          <a:cs typeface="Times New Roman"/>
                        </a:rPr>
                        <a:t>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11UY0012–3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dirty="0" err="1">
                          <a:effectLst/>
                          <a:latin typeface="Times New Roman"/>
                          <a:ea typeface="Calibri"/>
                          <a:cs typeface="Times New Roman"/>
                        </a:rPr>
                        <a:t>Betonarme</a:t>
                      </a:r>
                      <a:r>
                        <a:rPr lang="en-US" sz="1600" b="1" spc="-30" dirty="0">
                          <a:effectLst/>
                          <a:latin typeface="Times New Roman"/>
                          <a:ea typeface="Calibri"/>
                          <a:cs typeface="Times New Roman"/>
                        </a:rPr>
                        <a:t> </a:t>
                      </a:r>
                      <a:r>
                        <a:rPr lang="en-US" sz="1600" b="1" spc="-5" dirty="0" err="1">
                          <a:effectLst/>
                          <a:latin typeface="Times New Roman"/>
                          <a:ea typeface="Calibri"/>
                          <a:cs typeface="Times New Roman"/>
                        </a:rPr>
                        <a:t>Demircisi</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712,80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447">
                <a:tc>
                  <a:txBody>
                    <a:bodyPr/>
                    <a:lstStyle/>
                    <a:p>
                      <a:pPr marL="1270" algn="ctr">
                        <a:spcBef>
                          <a:spcPts val="360"/>
                        </a:spcBef>
                        <a:spcAft>
                          <a:spcPts val="0"/>
                        </a:spcAft>
                      </a:pPr>
                      <a:r>
                        <a:rPr lang="en-US" sz="1600" b="1">
                          <a:effectLst/>
                          <a:latin typeface="Times New Roman"/>
                          <a:ea typeface="Calibri"/>
                          <a:cs typeface="Times New Roman"/>
                        </a:rPr>
                        <a:t>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12UY0049–3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Betoncu</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760">
                <a:tc>
                  <a:txBody>
                    <a:bodyPr/>
                    <a:lstStyle/>
                    <a:p>
                      <a:pPr marL="1270" algn="ctr">
                        <a:spcBef>
                          <a:spcPts val="360"/>
                        </a:spcBef>
                        <a:spcAft>
                          <a:spcPts val="0"/>
                        </a:spcAft>
                      </a:pPr>
                      <a:r>
                        <a:rPr lang="en-US" sz="1600" b="1">
                          <a:effectLst/>
                          <a:latin typeface="Times New Roman"/>
                          <a:ea typeface="Calibri"/>
                          <a:cs typeface="Times New Roman"/>
                        </a:rPr>
                        <a:t>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11UY0010–3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Çelik</a:t>
                      </a:r>
                      <a:r>
                        <a:rPr lang="en-US" sz="1600" b="1" spc="-60" dirty="0">
                          <a:effectLst/>
                          <a:latin typeface="Times New Roman"/>
                          <a:ea typeface="Calibri"/>
                          <a:cs typeface="Times New Roman"/>
                        </a:rPr>
                        <a:t> </a:t>
                      </a:r>
                      <a:r>
                        <a:rPr lang="en-US" sz="1600" b="1" dirty="0" err="1">
                          <a:effectLst/>
                          <a:latin typeface="Times New Roman"/>
                          <a:ea typeface="Calibri"/>
                          <a:cs typeface="Times New Roman"/>
                        </a:rPr>
                        <a:t>Kaynakçısı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520,89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757">
                <a:tc>
                  <a:txBody>
                    <a:bodyPr/>
                    <a:lstStyle/>
                    <a:p>
                      <a:pPr marL="1270" algn="ctr">
                        <a:spcBef>
                          <a:spcPts val="360"/>
                        </a:spcBef>
                        <a:spcAft>
                          <a:spcPts val="0"/>
                        </a:spcAft>
                      </a:pPr>
                      <a:r>
                        <a:rPr lang="en-US" sz="1600" b="1">
                          <a:effectLst/>
                          <a:latin typeface="Times New Roman"/>
                          <a:ea typeface="Calibri"/>
                          <a:cs typeface="Times New Roman"/>
                        </a:rPr>
                        <a:t>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11UY0015–4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Direnç</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Kaynak</a:t>
                      </a:r>
                      <a:r>
                        <a:rPr lang="en-US" sz="1600" b="1" spc="-70" dirty="0">
                          <a:effectLst/>
                          <a:latin typeface="Times New Roman"/>
                          <a:ea typeface="Calibri"/>
                          <a:cs typeface="Times New Roman"/>
                        </a:rPr>
                        <a:t> </a:t>
                      </a:r>
                      <a:r>
                        <a:rPr lang="en-US" sz="1600" b="1" dirty="0" err="1">
                          <a:effectLst/>
                          <a:latin typeface="Times New Roman"/>
                          <a:ea typeface="Calibri"/>
                          <a:cs typeface="Times New Roman"/>
                        </a:rPr>
                        <a:t>Ayarcısı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637,40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063">
                <a:tc>
                  <a:txBody>
                    <a:bodyPr/>
                    <a:lstStyle/>
                    <a:p>
                      <a:pPr marL="227330" marR="226060" algn="ctr">
                        <a:spcBef>
                          <a:spcPts val="360"/>
                        </a:spcBef>
                        <a:spcAft>
                          <a:spcPts val="0"/>
                        </a:spcAft>
                      </a:pPr>
                      <a:r>
                        <a:rPr lang="en-US" sz="1600" b="1">
                          <a:effectLst/>
                          <a:latin typeface="Times New Roman"/>
                          <a:ea typeface="Calibri"/>
                          <a:cs typeface="Times New Roman"/>
                        </a:rPr>
                        <a:t>10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12UY0042–4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50"/>
                        </a:spcBef>
                        <a:spcAft>
                          <a:spcPts val="0"/>
                        </a:spcAft>
                      </a:pPr>
                      <a:r>
                        <a:rPr lang="en-US" sz="1600" b="1" dirty="0" err="1">
                          <a:effectLst/>
                          <a:latin typeface="Times New Roman"/>
                          <a:ea typeface="Calibri"/>
                          <a:cs typeface="Times New Roman"/>
                        </a:rPr>
                        <a:t>Doğal</a:t>
                      </a:r>
                      <a:r>
                        <a:rPr lang="en-US" sz="1600" b="1" spc="-25" dirty="0">
                          <a:effectLst/>
                          <a:latin typeface="Times New Roman"/>
                          <a:ea typeface="Calibri"/>
                          <a:cs typeface="Times New Roman"/>
                        </a:rPr>
                        <a:t> </a:t>
                      </a:r>
                      <a:r>
                        <a:rPr lang="en-US" sz="1600" b="1" dirty="0" err="1">
                          <a:effectLst/>
                          <a:latin typeface="Times New Roman"/>
                          <a:ea typeface="Calibri"/>
                          <a:cs typeface="Times New Roman"/>
                        </a:rPr>
                        <a:t>Gaz</a:t>
                      </a:r>
                      <a:r>
                        <a:rPr lang="en-US" sz="1600" b="1" spc="-20" dirty="0">
                          <a:effectLst/>
                          <a:latin typeface="Times New Roman"/>
                          <a:ea typeface="Calibri"/>
                          <a:cs typeface="Times New Roman"/>
                        </a:rPr>
                        <a:t> </a:t>
                      </a:r>
                      <a:r>
                        <a:rPr lang="en-US" sz="1600" b="1" dirty="0" err="1">
                          <a:effectLst/>
                          <a:latin typeface="Times New Roman"/>
                          <a:ea typeface="Calibri"/>
                          <a:cs typeface="Times New Roman"/>
                        </a:rPr>
                        <a:t>Altyapı</a:t>
                      </a:r>
                      <a:r>
                        <a:rPr lang="en-US" sz="1600" b="1" spc="-25" dirty="0">
                          <a:effectLst/>
                          <a:latin typeface="Times New Roman"/>
                          <a:ea typeface="Calibri"/>
                          <a:cs typeface="Times New Roman"/>
                        </a:rPr>
                        <a:t> </a:t>
                      </a:r>
                      <a:r>
                        <a:rPr lang="en-US" sz="1600" b="1" dirty="0" err="1">
                          <a:effectLst/>
                          <a:latin typeface="Times New Roman"/>
                          <a:ea typeface="Calibri"/>
                          <a:cs typeface="Times New Roman"/>
                        </a:rPr>
                        <a:t>Yapım</a:t>
                      </a:r>
                      <a:r>
                        <a:rPr lang="en-US" sz="1600" b="1" spc="-45" dirty="0">
                          <a:effectLst/>
                          <a:latin typeface="Times New Roman"/>
                          <a:ea typeface="Calibri"/>
                          <a:cs typeface="Times New Roman"/>
                        </a:rPr>
                        <a:t> </a:t>
                      </a:r>
                      <a:r>
                        <a:rPr lang="en-US" sz="1600" b="1" dirty="0" err="1">
                          <a:effectLst/>
                          <a:latin typeface="Times New Roman"/>
                          <a:ea typeface="Calibri"/>
                          <a:cs typeface="Times New Roman"/>
                        </a:rPr>
                        <a:t>Kontrol</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Personeli</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520,89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204">
                <a:tc>
                  <a:txBody>
                    <a:bodyPr/>
                    <a:lstStyle/>
                    <a:p>
                      <a:pPr marL="227330" marR="226060" algn="ctr">
                        <a:spcBef>
                          <a:spcPts val="360"/>
                        </a:spcBef>
                        <a:spcAft>
                          <a:spcPts val="0"/>
                        </a:spcAft>
                      </a:pPr>
                      <a:r>
                        <a:rPr lang="en-US" sz="1600" b="1">
                          <a:effectLst/>
                          <a:latin typeface="Times New Roman"/>
                          <a:ea typeface="Calibri"/>
                          <a:cs typeface="Times New Roman"/>
                        </a:rPr>
                        <a:t>11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11UY0033–3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Doğal</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Gaz</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Çelik</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Boru</a:t>
                      </a:r>
                      <a:r>
                        <a:rPr lang="en-US" sz="1600" b="1" spc="-100" dirty="0">
                          <a:effectLst/>
                          <a:latin typeface="Times New Roman"/>
                          <a:ea typeface="Calibri"/>
                          <a:cs typeface="Times New Roman"/>
                        </a:rPr>
                        <a:t> </a:t>
                      </a:r>
                      <a:r>
                        <a:rPr lang="en-US" sz="1600" b="1" dirty="0" err="1">
                          <a:effectLst/>
                          <a:latin typeface="Times New Roman"/>
                          <a:ea typeface="Calibri"/>
                          <a:cs typeface="Times New Roman"/>
                        </a:rPr>
                        <a:t>Kaynakçısı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dirty="0" err="1">
                          <a:effectLst/>
                          <a:latin typeface="Times New Roman"/>
                          <a:ea typeface="Calibri"/>
                          <a:cs typeface="Times New Roman"/>
                        </a:rPr>
                        <a:t>Seviye</a:t>
                      </a:r>
                      <a:r>
                        <a:rPr lang="en-US" sz="1600" b="1" spc="-55" dirty="0">
                          <a:effectLst/>
                          <a:latin typeface="Times New Roman"/>
                          <a:ea typeface="Calibri"/>
                          <a:cs typeface="Times New Roman"/>
                        </a:rPr>
                        <a:t> </a:t>
                      </a:r>
                      <a:r>
                        <a:rPr lang="en-US" sz="1600" b="1" dirty="0">
                          <a:effectLst/>
                          <a:latin typeface="Times New Roman"/>
                          <a:ea typeface="Calibri"/>
                          <a:cs typeface="Times New Roman"/>
                        </a:rPr>
                        <a:t>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452,35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993">
                <a:tc>
                  <a:txBody>
                    <a:bodyPr/>
                    <a:lstStyle/>
                    <a:p>
                      <a:pPr marL="227330" marR="226060" algn="ctr">
                        <a:spcBef>
                          <a:spcPts val="360"/>
                        </a:spcBef>
                        <a:spcAft>
                          <a:spcPts val="0"/>
                        </a:spcAft>
                      </a:pPr>
                      <a:r>
                        <a:rPr lang="en-US" sz="1600" b="1">
                          <a:effectLst/>
                          <a:latin typeface="Times New Roman"/>
                          <a:ea typeface="Calibri"/>
                          <a:cs typeface="Times New Roman"/>
                        </a:rPr>
                        <a:t>12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11UY0032–4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50"/>
                        </a:spcBef>
                        <a:spcAft>
                          <a:spcPts val="0"/>
                        </a:spcAft>
                      </a:pPr>
                      <a:r>
                        <a:rPr lang="en-US" sz="1600" b="1">
                          <a:effectLst/>
                          <a:latin typeface="Times New Roman"/>
                          <a:ea typeface="Calibri"/>
                          <a:cs typeface="Times New Roman"/>
                        </a:rPr>
                        <a:t>Doğal Gaz Isıtma ve Gaz Yakıcı Cihaz </a:t>
                      </a:r>
                      <a:r>
                        <a:rPr lang="en-US" sz="1600" b="1" spc="-5">
                          <a:effectLst/>
                          <a:latin typeface="Times New Roman"/>
                          <a:ea typeface="Calibri"/>
                          <a:cs typeface="Times New Roman"/>
                        </a:rPr>
                        <a:t>Servis</a:t>
                      </a:r>
                      <a:r>
                        <a:rPr lang="en-US" sz="1600" b="1" spc="-60">
                          <a:effectLst/>
                          <a:latin typeface="Times New Roman"/>
                          <a:ea typeface="Calibri"/>
                          <a:cs typeface="Times New Roman"/>
                        </a:rPr>
                        <a:t> </a:t>
                      </a:r>
                      <a:r>
                        <a:rPr lang="en-US" sz="1600" b="1">
                          <a:effectLst/>
                          <a:latin typeface="Times New Roman"/>
                          <a:ea typeface="Calibri"/>
                          <a:cs typeface="Times New Roman"/>
                        </a:rPr>
                        <a:t>Personeli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dirty="0" err="1">
                          <a:effectLst/>
                          <a:latin typeface="Times New Roman"/>
                          <a:ea typeface="Calibri"/>
                          <a:cs typeface="Times New Roman"/>
                        </a:rPr>
                        <a:t>Seviye</a:t>
                      </a:r>
                      <a:r>
                        <a:rPr lang="en-US" sz="1600" b="1" spc="-55" dirty="0">
                          <a:effectLst/>
                          <a:latin typeface="Times New Roman"/>
                          <a:ea typeface="Calibri"/>
                          <a:cs typeface="Times New Roman"/>
                        </a:rPr>
                        <a:t> </a:t>
                      </a:r>
                      <a:r>
                        <a:rPr lang="en-US" sz="1600" b="1" dirty="0">
                          <a:effectLst/>
                          <a:latin typeface="Times New Roman"/>
                          <a:ea typeface="Calibri"/>
                          <a:cs typeface="Times New Roman"/>
                        </a:rPr>
                        <a:t>4</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500,33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119842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8044" y="414734"/>
            <a:ext cx="5863988" cy="509791"/>
          </a:xfrm>
        </p:spPr>
        <p:txBody>
          <a:bodyPr/>
          <a:lstStyle/>
          <a:p>
            <a:pPr algn="r"/>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32</a:t>
            </a:fld>
            <a:endParaRPr lang="es-ES"/>
          </a:p>
        </p:txBody>
      </p:sp>
      <p:graphicFrame>
        <p:nvGraphicFramePr>
          <p:cNvPr id="3" name="Tablo 2"/>
          <p:cNvGraphicFramePr>
            <a:graphicFrameLocks noGrp="1"/>
          </p:cNvGraphicFramePr>
          <p:nvPr>
            <p:extLst>
              <p:ext uri="{D42A27DB-BD31-4B8C-83A1-F6EECF244321}">
                <p14:modId xmlns:p14="http://schemas.microsoft.com/office/powerpoint/2010/main" val="196964304"/>
              </p:ext>
            </p:extLst>
          </p:nvPr>
        </p:nvGraphicFramePr>
        <p:xfrm>
          <a:off x="163769" y="1553523"/>
          <a:ext cx="8798260" cy="5313442"/>
        </p:xfrm>
        <a:graphic>
          <a:graphicData uri="http://schemas.openxmlformats.org/drawingml/2006/table">
            <a:tbl>
              <a:tblPr firstRow="1" firstCol="1" lastRow="1" lastCol="1" bandRow="1" bandCol="1"/>
              <a:tblGrid>
                <a:gridCol w="1221873"/>
                <a:gridCol w="1931065"/>
                <a:gridCol w="2344517"/>
                <a:gridCol w="2203456"/>
                <a:gridCol w="1097349"/>
              </a:tblGrid>
              <a:tr h="486831">
                <a:tc>
                  <a:txBody>
                    <a:bodyPr/>
                    <a:lstStyle/>
                    <a:p>
                      <a:pPr marL="227330" marR="226060" algn="ctr">
                        <a:spcBef>
                          <a:spcPts val="360"/>
                        </a:spcBef>
                        <a:spcAft>
                          <a:spcPts val="0"/>
                        </a:spcAft>
                      </a:pPr>
                      <a:r>
                        <a:rPr lang="en-US" sz="1600" b="1" dirty="0">
                          <a:effectLst/>
                          <a:latin typeface="Times New Roman"/>
                          <a:ea typeface="Calibri"/>
                          <a:cs typeface="Times New Roman"/>
                        </a:rPr>
                        <a:t>13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11UY0030–4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Doğal</a:t>
                      </a:r>
                      <a:r>
                        <a:rPr lang="en-US" sz="1600" b="1" spc="-30" dirty="0">
                          <a:effectLst/>
                          <a:latin typeface="Times New Roman"/>
                          <a:ea typeface="Calibri"/>
                          <a:cs typeface="Times New Roman"/>
                        </a:rPr>
                        <a:t> </a:t>
                      </a:r>
                      <a:r>
                        <a:rPr lang="en-US" sz="1600" b="1" dirty="0" err="1">
                          <a:effectLst/>
                          <a:latin typeface="Times New Roman"/>
                          <a:ea typeface="Calibri"/>
                          <a:cs typeface="Times New Roman"/>
                        </a:rPr>
                        <a:t>Gaz</a:t>
                      </a:r>
                      <a:r>
                        <a:rPr lang="en-US" sz="1600" b="1" spc="-20" dirty="0">
                          <a:effectLst/>
                          <a:latin typeface="Times New Roman"/>
                          <a:ea typeface="Calibri"/>
                          <a:cs typeface="Times New Roman"/>
                        </a:rPr>
                        <a:t> </a:t>
                      </a:r>
                      <a:r>
                        <a:rPr lang="en-US" sz="1600" b="1" dirty="0" err="1">
                          <a:effectLst/>
                          <a:latin typeface="Times New Roman"/>
                          <a:ea typeface="Calibri"/>
                          <a:cs typeface="Times New Roman"/>
                        </a:rPr>
                        <a:t>İşletme</a:t>
                      </a:r>
                      <a:r>
                        <a:rPr lang="en-US" sz="1600" b="1" spc="-30" dirty="0">
                          <a:effectLst/>
                          <a:latin typeface="Times New Roman"/>
                          <a:ea typeface="Calibri"/>
                          <a:cs typeface="Times New Roman"/>
                        </a:rPr>
                        <a:t> </a:t>
                      </a:r>
                      <a:r>
                        <a:rPr lang="en-US" sz="1600" b="1" dirty="0" err="1">
                          <a:effectLst/>
                          <a:latin typeface="Times New Roman"/>
                          <a:ea typeface="Calibri"/>
                          <a:cs typeface="Times New Roman"/>
                        </a:rPr>
                        <a:t>Bakım</a:t>
                      </a:r>
                      <a:r>
                        <a:rPr lang="en-US" sz="1600" b="1" spc="-45" dirty="0">
                          <a:effectLst/>
                          <a:latin typeface="Times New Roman"/>
                          <a:ea typeface="Calibri"/>
                          <a:cs typeface="Times New Roman"/>
                        </a:rPr>
                        <a:t> </a:t>
                      </a:r>
                      <a:r>
                        <a:rPr lang="en-US" sz="1600" b="1" dirty="0" err="1">
                          <a:effectLst/>
                          <a:latin typeface="Times New Roman"/>
                          <a:ea typeface="Calibri"/>
                          <a:cs typeface="Times New Roman"/>
                        </a:rPr>
                        <a:t>Operatörü</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520,89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831">
                <a:tc>
                  <a:txBody>
                    <a:bodyPr/>
                    <a:lstStyle/>
                    <a:p>
                      <a:pPr marL="227330" marR="226060" algn="ctr">
                        <a:spcBef>
                          <a:spcPts val="360"/>
                        </a:spcBef>
                        <a:spcAft>
                          <a:spcPts val="0"/>
                        </a:spcAft>
                      </a:pPr>
                      <a:r>
                        <a:rPr lang="en-US" sz="1600" b="1">
                          <a:effectLst/>
                          <a:latin typeface="Times New Roman"/>
                          <a:ea typeface="Calibri"/>
                          <a:cs typeface="Times New Roman"/>
                        </a:rPr>
                        <a:t>14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11UY0034–3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Doğal</a:t>
                      </a:r>
                      <a:r>
                        <a:rPr lang="en-US" sz="1600" b="1" spc="-35" dirty="0">
                          <a:effectLst/>
                          <a:latin typeface="Times New Roman"/>
                          <a:ea typeface="Calibri"/>
                          <a:cs typeface="Times New Roman"/>
                        </a:rPr>
                        <a:t> </a:t>
                      </a:r>
                      <a:r>
                        <a:rPr lang="en-US" sz="1600" b="1" dirty="0" err="1">
                          <a:effectLst/>
                          <a:latin typeface="Times New Roman"/>
                          <a:ea typeface="Calibri"/>
                          <a:cs typeface="Times New Roman"/>
                        </a:rPr>
                        <a:t>Gaz</a:t>
                      </a:r>
                      <a:r>
                        <a:rPr lang="en-US" sz="1600" b="1" spc="-25" dirty="0">
                          <a:effectLst/>
                          <a:latin typeface="Times New Roman"/>
                          <a:ea typeface="Calibri"/>
                          <a:cs typeface="Times New Roman"/>
                        </a:rPr>
                        <a:t> </a:t>
                      </a:r>
                      <a:r>
                        <a:rPr lang="en-US" sz="1600" b="1" dirty="0" err="1">
                          <a:effectLst/>
                          <a:latin typeface="Times New Roman"/>
                          <a:ea typeface="Calibri"/>
                          <a:cs typeface="Times New Roman"/>
                        </a:rPr>
                        <a:t>Polietilen</a:t>
                      </a:r>
                      <a:r>
                        <a:rPr lang="en-US" sz="1600" b="1" spc="-40" dirty="0">
                          <a:effectLst/>
                          <a:latin typeface="Times New Roman"/>
                          <a:ea typeface="Calibri"/>
                          <a:cs typeface="Times New Roman"/>
                        </a:rPr>
                        <a:t> </a:t>
                      </a:r>
                      <a:r>
                        <a:rPr lang="en-US" sz="1600" b="1" dirty="0" err="1">
                          <a:effectLst/>
                          <a:latin typeface="Times New Roman"/>
                          <a:ea typeface="Calibri"/>
                          <a:cs typeface="Times New Roman"/>
                        </a:rPr>
                        <a:t>Boru</a:t>
                      </a:r>
                      <a:r>
                        <a:rPr lang="en-US" sz="1600" b="1" spc="-40" dirty="0">
                          <a:effectLst/>
                          <a:latin typeface="Times New Roman"/>
                          <a:ea typeface="Calibri"/>
                          <a:cs typeface="Times New Roman"/>
                        </a:rPr>
                        <a:t> </a:t>
                      </a:r>
                      <a:r>
                        <a:rPr lang="en-US" sz="1600" b="1" dirty="0" err="1">
                          <a:effectLst/>
                          <a:latin typeface="Times New Roman"/>
                          <a:ea typeface="Calibri"/>
                          <a:cs typeface="Times New Roman"/>
                        </a:rPr>
                        <a:t>Kaynakçısı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747,06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470">
                <a:tc>
                  <a:txBody>
                    <a:bodyPr/>
                    <a:lstStyle/>
                    <a:p>
                      <a:pPr marL="227330" marR="226060" algn="ctr">
                        <a:spcBef>
                          <a:spcPts val="360"/>
                        </a:spcBef>
                        <a:spcAft>
                          <a:spcPts val="0"/>
                        </a:spcAft>
                      </a:pPr>
                      <a:r>
                        <a:rPr lang="en-US" sz="1600" b="1">
                          <a:effectLst/>
                          <a:latin typeface="Times New Roman"/>
                          <a:ea typeface="Calibri"/>
                          <a:cs typeface="Times New Roman"/>
                        </a:rPr>
                        <a:t>15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11UY0034–4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Doğal</a:t>
                      </a:r>
                      <a:r>
                        <a:rPr lang="en-US" sz="1600" b="1" spc="-35">
                          <a:effectLst/>
                          <a:latin typeface="Times New Roman"/>
                          <a:ea typeface="Calibri"/>
                          <a:cs typeface="Times New Roman"/>
                        </a:rPr>
                        <a:t> </a:t>
                      </a:r>
                      <a:r>
                        <a:rPr lang="en-US" sz="1600" b="1">
                          <a:effectLst/>
                          <a:latin typeface="Times New Roman"/>
                          <a:ea typeface="Calibri"/>
                          <a:cs typeface="Times New Roman"/>
                        </a:rPr>
                        <a:t>Gaz</a:t>
                      </a:r>
                      <a:r>
                        <a:rPr lang="en-US" sz="1600" b="1" spc="-25">
                          <a:effectLst/>
                          <a:latin typeface="Times New Roman"/>
                          <a:ea typeface="Calibri"/>
                          <a:cs typeface="Times New Roman"/>
                        </a:rPr>
                        <a:t> </a:t>
                      </a:r>
                      <a:r>
                        <a:rPr lang="en-US" sz="1600" b="1">
                          <a:effectLst/>
                          <a:latin typeface="Times New Roman"/>
                          <a:ea typeface="Calibri"/>
                          <a:cs typeface="Times New Roman"/>
                        </a:rPr>
                        <a:t>Polietilen</a:t>
                      </a:r>
                      <a:r>
                        <a:rPr lang="en-US" sz="1600" b="1" spc="-40">
                          <a:effectLst/>
                          <a:latin typeface="Times New Roman"/>
                          <a:ea typeface="Calibri"/>
                          <a:cs typeface="Times New Roman"/>
                        </a:rPr>
                        <a:t> </a:t>
                      </a:r>
                      <a:r>
                        <a:rPr lang="en-US" sz="1600" b="1">
                          <a:effectLst/>
                          <a:latin typeface="Times New Roman"/>
                          <a:ea typeface="Calibri"/>
                          <a:cs typeface="Times New Roman"/>
                        </a:rPr>
                        <a:t>Boru</a:t>
                      </a:r>
                      <a:r>
                        <a:rPr lang="en-US" sz="1600" b="1" spc="-40">
                          <a:effectLst/>
                          <a:latin typeface="Times New Roman"/>
                          <a:ea typeface="Calibri"/>
                          <a:cs typeface="Times New Roman"/>
                        </a:rPr>
                        <a:t> </a:t>
                      </a:r>
                      <a:r>
                        <a:rPr lang="en-US" sz="1600" b="1">
                          <a:effectLst/>
                          <a:latin typeface="Times New Roman"/>
                          <a:ea typeface="Calibri"/>
                          <a:cs typeface="Times New Roman"/>
                        </a:rPr>
                        <a:t>Kaynakçısı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747,06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557">
                <a:tc>
                  <a:txBody>
                    <a:bodyPr/>
                    <a:lstStyle/>
                    <a:p>
                      <a:pPr marL="227330" marR="226060" algn="ctr">
                        <a:spcBef>
                          <a:spcPts val="360"/>
                        </a:spcBef>
                        <a:spcAft>
                          <a:spcPts val="0"/>
                        </a:spcAft>
                      </a:pPr>
                      <a:r>
                        <a:rPr lang="en-US" sz="1600" b="1">
                          <a:effectLst/>
                          <a:latin typeface="Times New Roman"/>
                          <a:ea typeface="Calibri"/>
                          <a:cs typeface="Times New Roman"/>
                        </a:rPr>
                        <a:t>16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12UY0048–3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Duvarcı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814">
                <a:tc>
                  <a:txBody>
                    <a:bodyPr/>
                    <a:lstStyle/>
                    <a:p>
                      <a:pPr marL="227330" marR="226060" algn="ctr">
                        <a:spcBef>
                          <a:spcPts val="360"/>
                        </a:spcBef>
                        <a:spcAft>
                          <a:spcPts val="0"/>
                        </a:spcAft>
                      </a:pPr>
                      <a:r>
                        <a:rPr lang="en-US" sz="1600" b="1">
                          <a:effectLst/>
                          <a:latin typeface="Times New Roman"/>
                          <a:ea typeface="Calibri"/>
                          <a:cs typeface="Times New Roman"/>
                        </a:rPr>
                        <a:t>17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11UY0013–3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Endüstriyel</a:t>
                      </a:r>
                      <a:r>
                        <a:rPr lang="en-US" sz="1600" b="1" spc="-60" dirty="0">
                          <a:effectLst/>
                          <a:latin typeface="Times New Roman"/>
                          <a:ea typeface="Calibri"/>
                          <a:cs typeface="Times New Roman"/>
                        </a:rPr>
                        <a:t> </a:t>
                      </a:r>
                      <a:r>
                        <a:rPr lang="en-US" sz="1600" b="1" dirty="0" err="1">
                          <a:effectLst/>
                          <a:latin typeface="Times New Roman"/>
                          <a:ea typeface="Calibri"/>
                          <a:cs typeface="Times New Roman"/>
                        </a:rPr>
                        <a:t>Boru</a:t>
                      </a:r>
                      <a:r>
                        <a:rPr lang="en-US" sz="1600" b="1" spc="-65" dirty="0">
                          <a:effectLst/>
                          <a:latin typeface="Times New Roman"/>
                          <a:ea typeface="Calibri"/>
                          <a:cs typeface="Times New Roman"/>
                        </a:rPr>
                        <a:t> </a:t>
                      </a:r>
                      <a:r>
                        <a:rPr lang="en-US" sz="1600" b="1" dirty="0" err="1">
                          <a:effectLst/>
                          <a:latin typeface="Times New Roman"/>
                          <a:ea typeface="Calibri"/>
                          <a:cs typeface="Times New Roman"/>
                        </a:rPr>
                        <a:t>Montajcısı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901">
                <a:tc>
                  <a:txBody>
                    <a:bodyPr/>
                    <a:lstStyle/>
                    <a:p>
                      <a:pPr marL="227330" marR="226060" algn="ctr">
                        <a:spcBef>
                          <a:spcPts val="360"/>
                        </a:spcBef>
                        <a:spcAft>
                          <a:spcPts val="0"/>
                        </a:spcAft>
                      </a:pPr>
                      <a:r>
                        <a:rPr lang="en-US" sz="1600" b="1">
                          <a:effectLst/>
                          <a:latin typeface="Times New Roman"/>
                          <a:ea typeface="Calibri"/>
                          <a:cs typeface="Times New Roman"/>
                        </a:rPr>
                        <a:t>18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12UY0080–4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Hidrolik-Pnömatikçi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753,92</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488">
                <a:tc>
                  <a:txBody>
                    <a:bodyPr/>
                    <a:lstStyle/>
                    <a:p>
                      <a:pPr marL="227330" marR="226060" algn="ctr">
                        <a:spcBef>
                          <a:spcPts val="360"/>
                        </a:spcBef>
                        <a:spcAft>
                          <a:spcPts val="0"/>
                        </a:spcAft>
                      </a:pPr>
                      <a:r>
                        <a:rPr lang="en-US" sz="1600" b="1">
                          <a:effectLst/>
                          <a:latin typeface="Times New Roman"/>
                          <a:ea typeface="Calibri"/>
                          <a:cs typeface="Times New Roman"/>
                        </a:rPr>
                        <a:t>19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12UY0080–5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Hidrolik-Pnömatikçi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517">
                <a:tc>
                  <a:txBody>
                    <a:bodyPr/>
                    <a:lstStyle/>
                    <a:p>
                      <a:pPr marL="227330" marR="226060" algn="ctr">
                        <a:spcBef>
                          <a:spcPts val="360"/>
                        </a:spcBef>
                        <a:spcAft>
                          <a:spcPts val="0"/>
                        </a:spcAft>
                      </a:pPr>
                      <a:r>
                        <a:rPr lang="en-US" sz="1600" b="1">
                          <a:effectLst/>
                          <a:latin typeface="Times New Roman"/>
                          <a:ea typeface="Calibri"/>
                          <a:cs typeface="Times New Roman"/>
                        </a:rPr>
                        <a:t>20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12UY0057–3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Isı</a:t>
                      </a:r>
                      <a:r>
                        <a:rPr lang="en-US" sz="1600" b="1" spc="-60">
                          <a:effectLst/>
                          <a:latin typeface="Times New Roman"/>
                          <a:ea typeface="Calibri"/>
                          <a:cs typeface="Times New Roman"/>
                        </a:rPr>
                        <a:t> </a:t>
                      </a:r>
                      <a:r>
                        <a:rPr lang="en-US" sz="1600" b="1">
                          <a:effectLst/>
                          <a:latin typeface="Times New Roman"/>
                          <a:ea typeface="Calibri"/>
                          <a:cs typeface="Times New Roman"/>
                        </a:rPr>
                        <a:t>Yalıtımcısı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572">
                <a:tc>
                  <a:txBody>
                    <a:bodyPr/>
                    <a:lstStyle/>
                    <a:p>
                      <a:pPr marL="227330" marR="226060" algn="ctr">
                        <a:spcBef>
                          <a:spcPts val="360"/>
                        </a:spcBef>
                        <a:spcAft>
                          <a:spcPts val="0"/>
                        </a:spcAft>
                      </a:pPr>
                      <a:r>
                        <a:rPr lang="en-US" sz="1600" b="1">
                          <a:effectLst/>
                          <a:latin typeface="Times New Roman"/>
                          <a:ea typeface="Calibri"/>
                          <a:cs typeface="Times New Roman"/>
                        </a:rPr>
                        <a:t>21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11UY0031–3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50"/>
                        </a:spcBef>
                        <a:spcAft>
                          <a:spcPts val="0"/>
                        </a:spcAft>
                      </a:pPr>
                      <a:r>
                        <a:rPr lang="en-US" sz="1600" b="1">
                          <a:effectLst/>
                          <a:latin typeface="Times New Roman"/>
                          <a:ea typeface="Calibri"/>
                          <a:cs typeface="Times New Roman"/>
                        </a:rPr>
                        <a:t>Isıtma</a:t>
                      </a:r>
                      <a:r>
                        <a:rPr lang="en-US" sz="1600" b="1" spc="-20">
                          <a:effectLst/>
                          <a:latin typeface="Times New Roman"/>
                          <a:ea typeface="Calibri"/>
                          <a:cs typeface="Times New Roman"/>
                        </a:rPr>
                        <a:t> </a:t>
                      </a:r>
                      <a:r>
                        <a:rPr lang="en-US" sz="1600" b="1">
                          <a:effectLst/>
                          <a:latin typeface="Times New Roman"/>
                          <a:ea typeface="Calibri"/>
                          <a:cs typeface="Times New Roman"/>
                        </a:rPr>
                        <a:t>ve</a:t>
                      </a:r>
                      <a:r>
                        <a:rPr lang="en-US" sz="1600" b="1" spc="-30">
                          <a:effectLst/>
                          <a:latin typeface="Times New Roman"/>
                          <a:ea typeface="Calibri"/>
                          <a:cs typeface="Times New Roman"/>
                        </a:rPr>
                        <a:t> </a:t>
                      </a:r>
                      <a:r>
                        <a:rPr lang="en-US" sz="1600" b="1">
                          <a:effectLst/>
                          <a:latin typeface="Times New Roman"/>
                          <a:ea typeface="Calibri"/>
                          <a:cs typeface="Times New Roman"/>
                        </a:rPr>
                        <a:t>Doğalgaz</a:t>
                      </a:r>
                      <a:r>
                        <a:rPr lang="en-US" sz="1600" b="1" spc="-20">
                          <a:effectLst/>
                          <a:latin typeface="Times New Roman"/>
                          <a:ea typeface="Calibri"/>
                          <a:cs typeface="Times New Roman"/>
                        </a:rPr>
                        <a:t> </a:t>
                      </a:r>
                      <a:r>
                        <a:rPr lang="en-US" sz="1600" b="1">
                          <a:effectLst/>
                          <a:latin typeface="Times New Roman"/>
                          <a:ea typeface="Calibri"/>
                          <a:cs typeface="Times New Roman"/>
                        </a:rPr>
                        <a:t>İç</a:t>
                      </a:r>
                      <a:r>
                        <a:rPr lang="en-US" sz="1600" b="1" spc="-20">
                          <a:effectLst/>
                          <a:latin typeface="Times New Roman"/>
                          <a:ea typeface="Calibri"/>
                          <a:cs typeface="Times New Roman"/>
                        </a:rPr>
                        <a:t> </a:t>
                      </a:r>
                      <a:r>
                        <a:rPr lang="en-US" sz="1600" b="1">
                          <a:effectLst/>
                          <a:latin typeface="Times New Roman"/>
                          <a:ea typeface="Calibri"/>
                          <a:cs typeface="Times New Roman"/>
                        </a:rPr>
                        <a:t>Tesisat</a:t>
                      </a:r>
                      <a:r>
                        <a:rPr lang="en-US" sz="1600" b="1" spc="-30">
                          <a:effectLst/>
                          <a:latin typeface="Times New Roman"/>
                          <a:ea typeface="Calibri"/>
                          <a:cs typeface="Times New Roman"/>
                        </a:rPr>
                        <a:t> </a:t>
                      </a:r>
                      <a:r>
                        <a:rPr lang="en-US" sz="1600" b="1">
                          <a:effectLst/>
                          <a:latin typeface="Times New Roman"/>
                          <a:ea typeface="Calibri"/>
                          <a:cs typeface="Times New Roman"/>
                        </a:rPr>
                        <a:t>Yapım Personeli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527,75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82">
                <a:tc>
                  <a:txBody>
                    <a:bodyPr/>
                    <a:lstStyle/>
                    <a:p>
                      <a:pPr marL="227330" marR="226060" algn="ctr">
                        <a:spcBef>
                          <a:spcPts val="360"/>
                        </a:spcBef>
                        <a:spcAft>
                          <a:spcPts val="0"/>
                        </a:spcAft>
                      </a:pPr>
                      <a:r>
                        <a:rPr lang="en-US" sz="1600" b="1">
                          <a:effectLst/>
                          <a:latin typeface="Times New Roman"/>
                          <a:ea typeface="Calibri"/>
                          <a:cs typeface="Times New Roman"/>
                        </a:rPr>
                        <a:t>22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11UY0023–3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İnşaat</a:t>
                      </a:r>
                      <a:r>
                        <a:rPr lang="en-US" sz="1600" b="1" spc="-55">
                          <a:effectLst/>
                          <a:latin typeface="Times New Roman"/>
                          <a:ea typeface="Calibri"/>
                          <a:cs typeface="Times New Roman"/>
                        </a:rPr>
                        <a:t> </a:t>
                      </a:r>
                      <a:r>
                        <a:rPr lang="en-US" sz="1600" b="1">
                          <a:effectLst/>
                          <a:latin typeface="Times New Roman"/>
                          <a:ea typeface="Calibri"/>
                          <a:cs typeface="Times New Roman"/>
                        </a:rPr>
                        <a:t>Boyacısı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712,80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227330" marR="226060" algn="ctr">
                        <a:spcBef>
                          <a:spcPts val="360"/>
                        </a:spcBef>
                        <a:spcAft>
                          <a:spcPts val="0"/>
                        </a:spcAft>
                      </a:pPr>
                      <a:r>
                        <a:rPr lang="en-US" sz="1600" b="1">
                          <a:effectLst/>
                          <a:latin typeface="Times New Roman"/>
                          <a:ea typeface="Calibri"/>
                          <a:cs typeface="Times New Roman"/>
                        </a:rPr>
                        <a:t>23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12UY0056–3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İskele</a:t>
                      </a:r>
                      <a:r>
                        <a:rPr lang="en-US" sz="1600" b="1" spc="-70">
                          <a:effectLst/>
                          <a:latin typeface="Times New Roman"/>
                          <a:ea typeface="Calibri"/>
                          <a:cs typeface="Times New Roman"/>
                        </a:rPr>
                        <a:t> </a:t>
                      </a:r>
                      <a:r>
                        <a:rPr lang="en-US" sz="1600" b="1">
                          <a:effectLst/>
                          <a:latin typeface="Times New Roman"/>
                          <a:ea typeface="Calibri"/>
                          <a:cs typeface="Times New Roman"/>
                        </a:rPr>
                        <a:t>Kurulum</a:t>
                      </a:r>
                      <a:r>
                        <a:rPr lang="en-US" sz="1600" b="1" spc="-80">
                          <a:effectLst/>
                          <a:latin typeface="Times New Roman"/>
                          <a:ea typeface="Calibri"/>
                          <a:cs typeface="Times New Roman"/>
                        </a:rPr>
                        <a:t> </a:t>
                      </a:r>
                      <a:r>
                        <a:rPr lang="en-US" sz="1600" b="1">
                          <a:effectLst/>
                          <a:latin typeface="Times New Roman"/>
                          <a:ea typeface="Calibri"/>
                          <a:cs typeface="Times New Roman"/>
                        </a:rPr>
                        <a:t>Elemanı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dirty="0" err="1">
                          <a:effectLst/>
                          <a:latin typeface="Times New Roman"/>
                          <a:ea typeface="Calibri"/>
                          <a:cs typeface="Times New Roman"/>
                        </a:rPr>
                        <a:t>Seviye</a:t>
                      </a:r>
                      <a:r>
                        <a:rPr lang="en-US" sz="1600" b="1" spc="-55" dirty="0">
                          <a:effectLst/>
                          <a:latin typeface="Times New Roman"/>
                          <a:ea typeface="Calibri"/>
                          <a:cs typeface="Times New Roman"/>
                        </a:rPr>
                        <a:t> </a:t>
                      </a:r>
                      <a:r>
                        <a:rPr lang="en-US" sz="1600" b="1" dirty="0">
                          <a:effectLst/>
                          <a:latin typeface="Times New Roman"/>
                          <a:ea typeface="Calibri"/>
                          <a:cs typeface="Times New Roman"/>
                        </a:rPr>
                        <a:t>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487">
                <a:tc>
                  <a:txBody>
                    <a:bodyPr/>
                    <a:lstStyle/>
                    <a:p>
                      <a:pPr marL="227330" marR="226060" algn="ctr">
                        <a:spcBef>
                          <a:spcPts val="360"/>
                        </a:spcBef>
                        <a:spcAft>
                          <a:spcPts val="0"/>
                        </a:spcAft>
                      </a:pPr>
                      <a:r>
                        <a:rPr lang="en-US" sz="1600" b="1">
                          <a:effectLst/>
                          <a:latin typeface="Times New Roman"/>
                          <a:ea typeface="Calibri"/>
                          <a:cs typeface="Times New Roman"/>
                        </a:rPr>
                        <a:t>24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11UY0016–4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Kaynak</a:t>
                      </a:r>
                      <a:r>
                        <a:rPr lang="en-US" sz="1600" b="1" spc="-4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589,42</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831">
                <a:tc>
                  <a:txBody>
                    <a:bodyPr/>
                    <a:lstStyle/>
                    <a:p>
                      <a:pPr marL="227330" marR="226060" algn="ctr">
                        <a:spcBef>
                          <a:spcPts val="360"/>
                        </a:spcBef>
                        <a:spcAft>
                          <a:spcPts val="0"/>
                        </a:spcAft>
                      </a:pPr>
                      <a:r>
                        <a:rPr lang="en-US" sz="1600" b="1" dirty="0">
                          <a:effectLst/>
                          <a:latin typeface="Times New Roman"/>
                          <a:ea typeface="Calibri"/>
                          <a:cs typeface="Times New Roman"/>
                        </a:rPr>
                        <a:t>25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dirty="0">
                          <a:effectLst/>
                          <a:latin typeface="Times New Roman"/>
                          <a:ea typeface="Times New Roman"/>
                          <a:cs typeface="Times New Roman"/>
                        </a:rPr>
                        <a:t>12UY0063–3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Liman</a:t>
                      </a:r>
                      <a:r>
                        <a:rPr lang="en-US" sz="1600" b="1" dirty="0">
                          <a:effectLst/>
                          <a:latin typeface="Times New Roman"/>
                          <a:ea typeface="Calibri"/>
                          <a:cs typeface="Times New Roman"/>
                        </a:rPr>
                        <a:t> </a:t>
                      </a:r>
                      <a:r>
                        <a:rPr lang="en-US" sz="1600" b="1" spc="-15" dirty="0" err="1">
                          <a:effectLst/>
                          <a:latin typeface="Times New Roman"/>
                          <a:ea typeface="Calibri"/>
                          <a:cs typeface="Times New Roman"/>
                        </a:rPr>
                        <a:t>Pompa</a:t>
                      </a:r>
                      <a:r>
                        <a:rPr lang="en-US" sz="1600" b="1" spc="-15" dirty="0">
                          <a:effectLst/>
                          <a:latin typeface="Times New Roman"/>
                          <a:ea typeface="Calibri"/>
                          <a:cs typeface="Times New Roman"/>
                        </a:rPr>
                        <a:t> </a:t>
                      </a:r>
                      <a:r>
                        <a:rPr lang="en-US" sz="1600" b="1" dirty="0" err="1">
                          <a:effectLst/>
                          <a:latin typeface="Times New Roman"/>
                          <a:ea typeface="Calibri"/>
                          <a:cs typeface="Times New Roman"/>
                        </a:rPr>
                        <a:t>ve</a:t>
                      </a:r>
                      <a:r>
                        <a:rPr lang="en-US" sz="1600" b="1" dirty="0">
                          <a:effectLst/>
                          <a:latin typeface="Times New Roman"/>
                          <a:ea typeface="Calibri"/>
                          <a:cs typeface="Times New Roman"/>
                        </a:rPr>
                        <a:t> Tank</a:t>
                      </a:r>
                      <a:r>
                        <a:rPr lang="en-US" sz="1600" b="1" spc="-100" dirty="0">
                          <a:effectLst/>
                          <a:latin typeface="Times New Roman"/>
                          <a:ea typeface="Calibri"/>
                          <a:cs typeface="Times New Roman"/>
                        </a:rPr>
                        <a:t> </a:t>
                      </a:r>
                      <a:r>
                        <a:rPr lang="en-US" sz="1600" b="1" dirty="0" err="1">
                          <a:effectLst/>
                          <a:latin typeface="Times New Roman"/>
                          <a:ea typeface="Calibri"/>
                          <a:cs typeface="Times New Roman"/>
                        </a:rPr>
                        <a:t>Saha</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Operatörü</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dirty="0" err="1">
                          <a:effectLst/>
                          <a:latin typeface="Times New Roman"/>
                          <a:ea typeface="Calibri"/>
                          <a:cs typeface="Times New Roman"/>
                        </a:rPr>
                        <a:t>Seviye</a:t>
                      </a:r>
                      <a:r>
                        <a:rPr lang="en-US" sz="1600" b="1" spc="-55" dirty="0">
                          <a:effectLst/>
                          <a:latin typeface="Times New Roman"/>
                          <a:ea typeface="Calibri"/>
                          <a:cs typeface="Times New Roman"/>
                        </a:rPr>
                        <a:t> </a:t>
                      </a:r>
                      <a:r>
                        <a:rPr lang="en-US" sz="1600" b="1" dirty="0">
                          <a:effectLst/>
                          <a:latin typeface="Times New Roman"/>
                          <a:ea typeface="Calibri"/>
                          <a:cs typeface="Times New Roman"/>
                        </a:rPr>
                        <a:t>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Dikdörtgen 4"/>
          <p:cNvSpPr/>
          <p:nvPr/>
        </p:nvSpPr>
        <p:spPr>
          <a:xfrm>
            <a:off x="1187353" y="924525"/>
            <a:ext cx="7774677" cy="615553"/>
          </a:xfrm>
          <a:prstGeom prst="rect">
            <a:avLst/>
          </a:prstGeom>
        </p:spPr>
        <p:txBody>
          <a:bodyPr wrap="square">
            <a:spAutoFit/>
          </a:bodyPr>
          <a:lstStyle/>
          <a:p>
            <a:pPr marL="850265" fontAlgn="auto">
              <a:spcBef>
                <a:spcPts val="410"/>
              </a:spcBef>
              <a:spcAft>
                <a:spcPts val="0"/>
              </a:spcAft>
            </a:pPr>
            <a:r>
              <a:rPr lang="tr-TR" sz="1700" spc="-5" dirty="0" smtClean="0">
                <a:solidFill>
                  <a:prstClr val="black"/>
                </a:solidFill>
                <a:latin typeface="Times New Roman"/>
                <a:ea typeface="Calibri"/>
                <a:cs typeface="Times New Roman"/>
              </a:rPr>
              <a:t>   1 OCAK</a:t>
            </a:r>
            <a:r>
              <a:rPr lang="en-US" sz="1700" spc="-5" dirty="0" smtClean="0">
                <a:solidFill>
                  <a:prstClr val="black"/>
                </a:solidFill>
                <a:latin typeface="Times New Roman"/>
                <a:ea typeface="Calibri"/>
                <a:cs typeface="Times New Roman"/>
              </a:rPr>
              <a:t> </a:t>
            </a:r>
            <a:r>
              <a:rPr lang="tr-TR" sz="1700" dirty="0" smtClean="0">
                <a:solidFill>
                  <a:prstClr val="black"/>
                </a:solidFill>
                <a:latin typeface="Times New Roman"/>
                <a:ea typeface="Calibri"/>
                <a:cs typeface="Times New Roman"/>
              </a:rPr>
              <a:t>2016</a:t>
            </a:r>
            <a:r>
              <a:rPr lang="en-US" sz="1700" dirty="0" err="1" smtClean="0">
                <a:solidFill>
                  <a:prstClr val="black"/>
                </a:solidFill>
                <a:latin typeface="Times New Roman"/>
                <a:ea typeface="Calibri"/>
                <a:cs typeface="Times New Roman"/>
              </a:rPr>
              <a:t>Tarihinden</a:t>
            </a:r>
            <a:r>
              <a:rPr lang="en-US" sz="1700" spc="-25" dirty="0" smtClean="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İtibaren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Gerçekleştirilen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Sınavlar</a:t>
            </a:r>
            <a:r>
              <a:rPr lang="en-US" sz="170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için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İşsizlik</a:t>
            </a:r>
            <a:r>
              <a:rPr lang="en-US" sz="1700" spc="-10" dirty="0">
                <a:solidFill>
                  <a:prstClr val="black"/>
                </a:solidFill>
                <a:latin typeface="Times New Roman"/>
                <a:ea typeface="Calibri"/>
                <a:cs typeface="Times New Roman"/>
              </a:rPr>
              <a:t> </a:t>
            </a:r>
            <a:r>
              <a:rPr lang="en-US" sz="1700" dirty="0" err="1" smtClean="0">
                <a:solidFill>
                  <a:prstClr val="black"/>
                </a:solidFill>
                <a:latin typeface="Times New Roman"/>
                <a:ea typeface="Calibri"/>
                <a:cs typeface="Times New Roman"/>
              </a:rPr>
              <a:t>Sigortası</a:t>
            </a:r>
            <a:r>
              <a:rPr lang="en-US" sz="1700" spc="-10" dirty="0" smtClean="0">
                <a:solidFill>
                  <a:prstClr val="black"/>
                </a:solidFill>
                <a:latin typeface="Times New Roman"/>
                <a:ea typeface="Calibri"/>
                <a:cs typeface="Times New Roman"/>
              </a:rPr>
              <a:t> </a:t>
            </a:r>
            <a:r>
              <a:rPr lang="en-US" sz="1700" spc="-15" dirty="0" err="1" smtClean="0">
                <a:solidFill>
                  <a:prstClr val="black"/>
                </a:solidFill>
                <a:latin typeface="Times New Roman"/>
                <a:ea typeface="Calibri"/>
                <a:cs typeface="Times New Roman"/>
              </a:rPr>
              <a:t>Fonundan</a:t>
            </a:r>
            <a:r>
              <a:rPr lang="en-US" sz="1700" spc="-25" dirty="0" smtClean="0">
                <a:solidFill>
                  <a:prstClr val="black"/>
                </a:solidFill>
                <a:latin typeface="Times New Roman"/>
                <a:ea typeface="Calibri"/>
                <a:cs typeface="Times New Roman"/>
              </a:rPr>
              <a:t> </a:t>
            </a:r>
            <a:r>
              <a:rPr lang="en-US" sz="1700" dirty="0">
                <a:solidFill>
                  <a:prstClr val="black"/>
                </a:solidFill>
                <a:latin typeface="Times New Roman"/>
                <a:ea typeface="Calibri"/>
                <a:cs typeface="Times New Roman"/>
              </a:rPr>
              <a:t>Karşılanacak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Ücretleri</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Üst</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Sınırları</a:t>
            </a:r>
            <a:endParaRPr lang="tr-TR" sz="1700" b="0" dirty="0">
              <a:solidFill>
                <a:prstClr val="black"/>
              </a:solidFill>
              <a:latin typeface="Calibri"/>
              <a:ea typeface="Calibri"/>
              <a:cs typeface="Times New Roman"/>
            </a:endParaRPr>
          </a:p>
        </p:txBody>
      </p:sp>
    </p:spTree>
    <p:extLst>
      <p:ext uri="{BB962C8B-B14F-4D97-AF65-F5344CB8AC3E}">
        <p14:creationId xmlns:p14="http://schemas.microsoft.com/office/powerpoint/2010/main" val="22888570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8044" y="474690"/>
            <a:ext cx="5863988" cy="509791"/>
          </a:xfrm>
        </p:spPr>
        <p:txBody>
          <a:bodyPr/>
          <a:lstStyle/>
          <a:p>
            <a:pPr algn="r"/>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33</a:t>
            </a:fld>
            <a:endParaRPr lang="es-ES"/>
          </a:p>
        </p:txBody>
      </p:sp>
      <p:sp>
        <p:nvSpPr>
          <p:cNvPr id="5" name="Dikdörtgen 4"/>
          <p:cNvSpPr/>
          <p:nvPr/>
        </p:nvSpPr>
        <p:spPr>
          <a:xfrm>
            <a:off x="1097281" y="991863"/>
            <a:ext cx="7950812" cy="646331"/>
          </a:xfrm>
          <a:prstGeom prst="rect">
            <a:avLst/>
          </a:prstGeom>
        </p:spPr>
        <p:txBody>
          <a:bodyPr wrap="square">
            <a:spAutoFit/>
          </a:bodyPr>
          <a:lstStyle/>
          <a:p>
            <a:pPr marL="850265" fontAlgn="auto">
              <a:spcBef>
                <a:spcPts val="410"/>
              </a:spcBef>
              <a:spcAft>
                <a:spcPts val="0"/>
              </a:spcAft>
            </a:pPr>
            <a:r>
              <a:rPr lang="tr-TR" sz="1700" dirty="0" smtClean="0">
                <a:solidFill>
                  <a:prstClr val="black"/>
                </a:solidFill>
                <a:latin typeface="Times New Roman"/>
                <a:ea typeface="Calibri"/>
                <a:cs typeface="Times New Roman"/>
              </a:rPr>
              <a:t>  </a:t>
            </a:r>
            <a:r>
              <a:rPr lang="en-US" sz="1800" dirty="0" smtClean="0">
                <a:solidFill>
                  <a:srgbClr val="172B61"/>
                </a:solidFill>
                <a:latin typeface="Times New Roman"/>
                <a:ea typeface="Calibri"/>
                <a:cs typeface="Times New Roman"/>
              </a:rPr>
              <a:t>1</a:t>
            </a:r>
            <a:r>
              <a:rPr lang="en-US" sz="1800" spc="-5" dirty="0" smtClean="0">
                <a:solidFill>
                  <a:srgbClr val="172B61"/>
                </a:solidFill>
                <a:latin typeface="Times New Roman"/>
                <a:ea typeface="Calibri"/>
                <a:cs typeface="Times New Roman"/>
              </a:rPr>
              <a:t> </a:t>
            </a:r>
            <a:r>
              <a:rPr lang="tr-TR" sz="1800" dirty="0" smtClean="0">
                <a:solidFill>
                  <a:srgbClr val="172B61"/>
                </a:solidFill>
                <a:latin typeface="Times New Roman"/>
                <a:ea typeface="Calibri"/>
                <a:cs typeface="Times New Roman"/>
              </a:rPr>
              <a:t>OCAK 2016 </a:t>
            </a:r>
            <a:r>
              <a:rPr lang="en-US" sz="1800" dirty="0" err="1" smtClean="0">
                <a:solidFill>
                  <a:srgbClr val="172B61"/>
                </a:solidFill>
                <a:latin typeface="Times New Roman"/>
                <a:ea typeface="Calibri"/>
                <a:cs typeface="Times New Roman"/>
              </a:rPr>
              <a:t>Tarihinden</a:t>
            </a:r>
            <a:r>
              <a:rPr lang="en-US" sz="1800" spc="-25" dirty="0" smtClean="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İtibaren</a:t>
            </a:r>
            <a:r>
              <a:rPr lang="en-US" sz="1800" spc="-25" dirty="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Gerçekleştirilen</a:t>
            </a:r>
            <a:r>
              <a:rPr lang="en-US" sz="1800" spc="-25" dirty="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Sınavlar</a:t>
            </a:r>
            <a:r>
              <a:rPr lang="en-US" sz="1800" dirty="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için</a:t>
            </a:r>
            <a:r>
              <a:rPr lang="en-US" sz="1800" spc="-25" dirty="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İşsizlik</a:t>
            </a:r>
            <a:r>
              <a:rPr lang="en-US" sz="1800" spc="-10" dirty="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Sigortası</a:t>
            </a:r>
            <a:r>
              <a:rPr lang="en-US" sz="1800" spc="-10" dirty="0">
                <a:solidFill>
                  <a:srgbClr val="172B61"/>
                </a:solidFill>
                <a:latin typeface="Times New Roman"/>
                <a:ea typeface="Calibri"/>
                <a:cs typeface="Times New Roman"/>
              </a:rPr>
              <a:t> </a:t>
            </a:r>
            <a:r>
              <a:rPr lang="en-US" sz="1800" spc="-15" dirty="0" err="1">
                <a:solidFill>
                  <a:srgbClr val="172B61"/>
                </a:solidFill>
                <a:latin typeface="Times New Roman"/>
                <a:ea typeface="Calibri"/>
                <a:cs typeface="Times New Roman"/>
              </a:rPr>
              <a:t>Fonundan</a:t>
            </a:r>
            <a:r>
              <a:rPr lang="en-US" sz="1800" spc="-25" dirty="0">
                <a:solidFill>
                  <a:srgbClr val="172B61"/>
                </a:solidFill>
                <a:latin typeface="Times New Roman"/>
                <a:ea typeface="Calibri"/>
                <a:cs typeface="Times New Roman"/>
              </a:rPr>
              <a:t> </a:t>
            </a:r>
            <a:r>
              <a:rPr lang="en-US" sz="1800" dirty="0">
                <a:solidFill>
                  <a:srgbClr val="172B61"/>
                </a:solidFill>
                <a:latin typeface="Times New Roman"/>
                <a:ea typeface="Calibri"/>
                <a:cs typeface="Times New Roman"/>
              </a:rPr>
              <a:t>Karşılanacak</a:t>
            </a:r>
            <a:r>
              <a:rPr lang="en-US" sz="1800" spc="-10" dirty="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Sınav</a:t>
            </a:r>
            <a:r>
              <a:rPr lang="en-US" sz="1800" spc="-5" dirty="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Ücretleri</a:t>
            </a:r>
            <a:r>
              <a:rPr lang="en-US" sz="1800" spc="-10" dirty="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Üst</a:t>
            </a:r>
            <a:r>
              <a:rPr lang="en-US" sz="1800" spc="-5" dirty="0">
                <a:solidFill>
                  <a:srgbClr val="172B61"/>
                </a:solidFill>
                <a:latin typeface="Times New Roman"/>
                <a:ea typeface="Calibri"/>
                <a:cs typeface="Times New Roman"/>
              </a:rPr>
              <a:t> </a:t>
            </a:r>
            <a:r>
              <a:rPr lang="en-US" sz="1800" dirty="0" err="1">
                <a:solidFill>
                  <a:srgbClr val="172B61"/>
                </a:solidFill>
                <a:latin typeface="Times New Roman"/>
                <a:ea typeface="Calibri"/>
                <a:cs typeface="Times New Roman"/>
              </a:rPr>
              <a:t>Sınırları</a:t>
            </a:r>
            <a:endParaRPr lang="tr-TR" sz="1800" b="0" dirty="0">
              <a:solidFill>
                <a:srgbClr val="172B61"/>
              </a:solidFill>
              <a:latin typeface="Calibri"/>
              <a:ea typeface="Calibri"/>
              <a:cs typeface="Times New Roman"/>
            </a:endParaRPr>
          </a:p>
        </p:txBody>
      </p:sp>
      <p:graphicFrame>
        <p:nvGraphicFramePr>
          <p:cNvPr id="6" name="Tablo 5"/>
          <p:cNvGraphicFramePr>
            <a:graphicFrameLocks noGrp="1"/>
          </p:cNvGraphicFramePr>
          <p:nvPr>
            <p:extLst>
              <p:ext uri="{D42A27DB-BD31-4B8C-83A1-F6EECF244321}">
                <p14:modId xmlns:p14="http://schemas.microsoft.com/office/powerpoint/2010/main" val="2499482275"/>
              </p:ext>
            </p:extLst>
          </p:nvPr>
        </p:nvGraphicFramePr>
        <p:xfrm>
          <a:off x="218366" y="1708200"/>
          <a:ext cx="8743666" cy="4919879"/>
        </p:xfrm>
        <a:graphic>
          <a:graphicData uri="http://schemas.openxmlformats.org/drawingml/2006/table">
            <a:tbl>
              <a:tblPr firstRow="1" firstCol="1" lastRow="1" lastCol="1" bandRow="1" bandCol="1"/>
              <a:tblGrid>
                <a:gridCol w="1159055"/>
                <a:gridCol w="1831787"/>
                <a:gridCol w="2223983"/>
                <a:gridCol w="2090174"/>
                <a:gridCol w="1438667"/>
              </a:tblGrid>
              <a:tr h="553938">
                <a:tc>
                  <a:txBody>
                    <a:bodyPr/>
                    <a:lstStyle/>
                    <a:p>
                      <a:pPr marL="227330" marR="226060" algn="ctr">
                        <a:spcBef>
                          <a:spcPts val="360"/>
                        </a:spcBef>
                        <a:spcAft>
                          <a:spcPts val="0"/>
                        </a:spcAft>
                      </a:pPr>
                      <a:r>
                        <a:rPr lang="en-US" sz="1600" b="1" dirty="0">
                          <a:effectLst/>
                          <a:latin typeface="Times New Roman"/>
                          <a:ea typeface="Calibri"/>
                          <a:cs typeface="Times New Roman"/>
                        </a:rPr>
                        <a:t>25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dirty="0">
                          <a:effectLst/>
                          <a:latin typeface="Times New Roman"/>
                          <a:ea typeface="Times New Roman"/>
                          <a:cs typeface="Times New Roman"/>
                        </a:rPr>
                        <a:t>12UY0063–3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Liman</a:t>
                      </a:r>
                      <a:r>
                        <a:rPr lang="en-US" sz="1600" b="1" dirty="0">
                          <a:effectLst/>
                          <a:latin typeface="Times New Roman"/>
                          <a:ea typeface="Calibri"/>
                          <a:cs typeface="Times New Roman"/>
                        </a:rPr>
                        <a:t> </a:t>
                      </a:r>
                      <a:r>
                        <a:rPr lang="en-US" sz="1600" b="1" spc="-15" dirty="0" err="1">
                          <a:effectLst/>
                          <a:latin typeface="Times New Roman"/>
                          <a:ea typeface="Calibri"/>
                          <a:cs typeface="Times New Roman"/>
                        </a:rPr>
                        <a:t>Pompa</a:t>
                      </a:r>
                      <a:r>
                        <a:rPr lang="en-US" sz="1600" b="1" spc="-15" dirty="0">
                          <a:effectLst/>
                          <a:latin typeface="Times New Roman"/>
                          <a:ea typeface="Calibri"/>
                          <a:cs typeface="Times New Roman"/>
                        </a:rPr>
                        <a:t> </a:t>
                      </a:r>
                      <a:r>
                        <a:rPr lang="en-US" sz="1600" b="1" dirty="0" err="1">
                          <a:effectLst/>
                          <a:latin typeface="Times New Roman"/>
                          <a:ea typeface="Calibri"/>
                          <a:cs typeface="Times New Roman"/>
                        </a:rPr>
                        <a:t>ve</a:t>
                      </a:r>
                      <a:r>
                        <a:rPr lang="en-US" sz="1600" b="1" dirty="0">
                          <a:effectLst/>
                          <a:latin typeface="Times New Roman"/>
                          <a:ea typeface="Calibri"/>
                          <a:cs typeface="Times New Roman"/>
                        </a:rPr>
                        <a:t> Tank</a:t>
                      </a:r>
                      <a:r>
                        <a:rPr lang="en-US" sz="1600" b="1" spc="-100" dirty="0">
                          <a:effectLst/>
                          <a:latin typeface="Times New Roman"/>
                          <a:ea typeface="Calibri"/>
                          <a:cs typeface="Times New Roman"/>
                        </a:rPr>
                        <a:t> </a:t>
                      </a:r>
                      <a:r>
                        <a:rPr lang="en-US" sz="1600" b="1" dirty="0" err="1">
                          <a:effectLst/>
                          <a:latin typeface="Times New Roman"/>
                          <a:ea typeface="Calibri"/>
                          <a:cs typeface="Times New Roman"/>
                        </a:rPr>
                        <a:t>Saha</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Operatörü</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dirty="0" err="1">
                          <a:effectLst/>
                          <a:latin typeface="Times New Roman"/>
                          <a:ea typeface="Calibri"/>
                          <a:cs typeface="Times New Roman"/>
                        </a:rPr>
                        <a:t>Seviye</a:t>
                      </a:r>
                      <a:r>
                        <a:rPr lang="en-US" sz="1600" b="1" spc="-55" dirty="0">
                          <a:effectLst/>
                          <a:latin typeface="Times New Roman"/>
                          <a:ea typeface="Calibri"/>
                          <a:cs typeface="Times New Roman"/>
                        </a:rPr>
                        <a:t> </a:t>
                      </a:r>
                      <a:r>
                        <a:rPr lang="en-US" sz="1600" b="1" dirty="0">
                          <a:effectLst/>
                          <a:latin typeface="Times New Roman"/>
                          <a:ea typeface="Calibri"/>
                          <a:cs typeface="Times New Roman"/>
                        </a:rPr>
                        <a:t>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5459">
                <a:tc>
                  <a:txBody>
                    <a:bodyPr/>
                    <a:lstStyle/>
                    <a:p>
                      <a:pPr marL="227330" marR="226060" algn="ctr">
                        <a:spcBef>
                          <a:spcPts val="360"/>
                        </a:spcBef>
                        <a:spcAft>
                          <a:spcPts val="0"/>
                        </a:spcAft>
                      </a:pPr>
                      <a:r>
                        <a:rPr lang="en-US" sz="1600" b="1" dirty="0">
                          <a:effectLst/>
                          <a:latin typeface="Times New Roman"/>
                          <a:ea typeface="Calibri"/>
                          <a:cs typeface="Times New Roman"/>
                        </a:rPr>
                        <a:t>26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dirty="0">
                          <a:effectLst/>
                          <a:latin typeface="Times New Roman"/>
                          <a:ea typeface="Times New Roman"/>
                          <a:cs typeface="Times New Roman"/>
                        </a:rPr>
                        <a:t>12UY0064–3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50"/>
                        </a:spcBef>
                        <a:spcAft>
                          <a:spcPts val="0"/>
                        </a:spcAft>
                      </a:pPr>
                      <a:r>
                        <a:rPr lang="en-US" sz="1600" b="1" dirty="0" err="1">
                          <a:effectLst/>
                          <a:latin typeface="Times New Roman"/>
                          <a:ea typeface="Calibri"/>
                          <a:cs typeface="Times New Roman"/>
                        </a:rPr>
                        <a:t>Liman</a:t>
                      </a:r>
                      <a:r>
                        <a:rPr lang="en-US" sz="1600" b="1" spc="-40" dirty="0">
                          <a:effectLst/>
                          <a:latin typeface="Times New Roman"/>
                          <a:ea typeface="Calibri"/>
                          <a:cs typeface="Times New Roman"/>
                        </a:rPr>
                        <a:t> </a:t>
                      </a:r>
                      <a:r>
                        <a:rPr lang="en-US" sz="1600" b="1" dirty="0" err="1">
                          <a:effectLst/>
                          <a:latin typeface="Times New Roman"/>
                          <a:ea typeface="Calibri"/>
                          <a:cs typeface="Times New Roman"/>
                        </a:rPr>
                        <a:t>Saha</a:t>
                      </a:r>
                      <a:r>
                        <a:rPr lang="en-US" sz="1600" b="1" spc="-25" dirty="0">
                          <a:effectLst/>
                          <a:latin typeface="Times New Roman"/>
                          <a:ea typeface="Calibri"/>
                          <a:cs typeface="Times New Roman"/>
                        </a:rPr>
                        <a:t> </a:t>
                      </a:r>
                      <a:r>
                        <a:rPr lang="en-US" sz="1600" b="1" dirty="0" err="1">
                          <a:effectLst/>
                          <a:latin typeface="Times New Roman"/>
                          <a:ea typeface="Calibri"/>
                          <a:cs typeface="Times New Roman"/>
                        </a:rPr>
                        <a:t>İstif</a:t>
                      </a:r>
                      <a:r>
                        <a:rPr lang="en-US" sz="1600" b="1" spc="-35" dirty="0">
                          <a:effectLst/>
                          <a:latin typeface="Times New Roman"/>
                          <a:ea typeface="Calibri"/>
                          <a:cs typeface="Times New Roman"/>
                        </a:rPr>
                        <a:t> </a:t>
                      </a:r>
                      <a:r>
                        <a:rPr lang="en-US" sz="1600" b="1" dirty="0" err="1" smtClean="0">
                          <a:effectLst/>
                          <a:latin typeface="Times New Roman"/>
                          <a:ea typeface="Calibri"/>
                          <a:cs typeface="Times New Roman"/>
                        </a:rPr>
                        <a:t>Mak</a:t>
                      </a:r>
                      <a:r>
                        <a:rPr lang="tr-TR" sz="1600" b="1" dirty="0" smtClean="0">
                          <a:effectLst/>
                          <a:latin typeface="Times New Roman"/>
                          <a:ea typeface="Calibri"/>
                          <a:cs typeface="Times New Roman"/>
                        </a:rPr>
                        <a:t>.</a:t>
                      </a:r>
                      <a:r>
                        <a:rPr lang="en-US" sz="1600" b="1" spc="-35" dirty="0" smtClean="0">
                          <a:effectLst/>
                          <a:latin typeface="Times New Roman"/>
                          <a:ea typeface="Calibri"/>
                          <a:cs typeface="Times New Roman"/>
                        </a:rPr>
                        <a:t> </a:t>
                      </a:r>
                      <a:r>
                        <a:rPr lang="en-US" sz="1600" b="1" dirty="0" smtClean="0">
                          <a:effectLst/>
                          <a:latin typeface="Times New Roman"/>
                          <a:ea typeface="Calibri"/>
                          <a:cs typeface="Times New Roman"/>
                        </a:rPr>
                        <a:t>Op</a:t>
                      </a:r>
                      <a:r>
                        <a:rPr lang="tr-TR" sz="1600" b="1" dirty="0" err="1" smtClean="0">
                          <a:effectLst/>
                          <a:latin typeface="Times New Roman"/>
                          <a:ea typeface="Calibri"/>
                          <a:cs typeface="Times New Roman"/>
                        </a:rPr>
                        <a:t>eratörü</a:t>
                      </a:r>
                      <a:r>
                        <a:rPr lang="en-US" sz="1600" b="1" dirty="0" smtClean="0">
                          <a:effectLst/>
                          <a:latin typeface="Times New Roman"/>
                          <a:ea typeface="Calibri"/>
                          <a:cs typeface="Times New Roman"/>
                        </a:rPr>
                        <a:t> </a:t>
                      </a:r>
                      <a:r>
                        <a:rPr lang="en-US" sz="1600" b="1" dirty="0">
                          <a:effectLst/>
                          <a:latin typeface="Times New Roman"/>
                          <a:ea typeface="Calibri"/>
                          <a:cs typeface="Times New Roman"/>
                        </a:rPr>
                        <a:t>(CRS </a:t>
                      </a:r>
                      <a:r>
                        <a:rPr lang="tr-TR" sz="1600" b="1" dirty="0" smtClean="0">
                          <a:effectLst/>
                          <a:latin typeface="Times New Roman"/>
                          <a:ea typeface="Calibri"/>
                          <a:cs typeface="Times New Roman"/>
                        </a:rPr>
                        <a:t>-</a:t>
                      </a:r>
                      <a:r>
                        <a:rPr lang="en-US" sz="1600" b="1" spc="-40" dirty="0" smtClean="0">
                          <a:effectLst/>
                          <a:latin typeface="Times New Roman"/>
                          <a:ea typeface="Calibri"/>
                          <a:cs typeface="Times New Roman"/>
                        </a:rPr>
                        <a:t> </a:t>
                      </a:r>
                      <a:r>
                        <a:rPr lang="en-US" sz="1600" b="1" dirty="0">
                          <a:effectLst/>
                          <a:latin typeface="Times New Roman"/>
                          <a:ea typeface="Calibri"/>
                          <a:cs typeface="Times New Roman"/>
                        </a:rPr>
                        <a:t>ECS)</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dirty="0" err="1">
                          <a:effectLst/>
                          <a:latin typeface="Times New Roman"/>
                          <a:ea typeface="Calibri"/>
                          <a:cs typeface="Times New Roman"/>
                        </a:rPr>
                        <a:t>Seviye</a:t>
                      </a:r>
                      <a:r>
                        <a:rPr lang="en-US" sz="1600" b="1" spc="-55" dirty="0">
                          <a:effectLst/>
                          <a:latin typeface="Times New Roman"/>
                          <a:ea typeface="Calibri"/>
                          <a:cs typeface="Times New Roman"/>
                        </a:rPr>
                        <a:t> </a:t>
                      </a:r>
                      <a:r>
                        <a:rPr lang="en-US" sz="1600" b="1" dirty="0">
                          <a:effectLst/>
                          <a:latin typeface="Times New Roman"/>
                          <a:ea typeface="Calibri"/>
                          <a:cs typeface="Times New Roman"/>
                        </a:rPr>
                        <a:t>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033">
                <a:tc>
                  <a:txBody>
                    <a:bodyPr/>
                    <a:lstStyle/>
                    <a:p>
                      <a:pPr marL="227330" marR="226060" algn="ctr">
                        <a:spcBef>
                          <a:spcPts val="360"/>
                        </a:spcBef>
                        <a:spcAft>
                          <a:spcPts val="0"/>
                        </a:spcAft>
                      </a:pPr>
                      <a:r>
                        <a:rPr lang="en-US" sz="1600" b="1">
                          <a:effectLst/>
                          <a:latin typeface="Times New Roman"/>
                          <a:ea typeface="Calibri"/>
                          <a:cs typeface="Times New Roman"/>
                        </a:rPr>
                        <a:t>27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12UY0062–3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Liman</a:t>
                      </a:r>
                      <a:r>
                        <a:rPr lang="en-US" sz="1600" b="1" spc="-40">
                          <a:effectLst/>
                          <a:latin typeface="Times New Roman"/>
                          <a:ea typeface="Calibri"/>
                          <a:cs typeface="Times New Roman"/>
                        </a:rPr>
                        <a:t> </a:t>
                      </a:r>
                      <a:r>
                        <a:rPr lang="en-US" sz="1600" b="1">
                          <a:effectLst/>
                          <a:latin typeface="Times New Roman"/>
                          <a:ea typeface="Calibri"/>
                          <a:cs typeface="Times New Roman"/>
                        </a:rPr>
                        <a:t>Vinç</a:t>
                      </a:r>
                      <a:r>
                        <a:rPr lang="en-US" sz="1600" b="1" spc="-20">
                          <a:effectLst/>
                          <a:latin typeface="Times New Roman"/>
                          <a:ea typeface="Calibri"/>
                          <a:cs typeface="Times New Roman"/>
                        </a:rPr>
                        <a:t> </a:t>
                      </a:r>
                      <a:r>
                        <a:rPr lang="en-US" sz="1600" b="1">
                          <a:effectLst/>
                          <a:latin typeface="Times New Roman"/>
                          <a:ea typeface="Calibri"/>
                          <a:cs typeface="Times New Roman"/>
                        </a:rPr>
                        <a:t>Operatörü</a:t>
                      </a:r>
                      <a:r>
                        <a:rPr lang="en-US" sz="1600" b="1" spc="-25">
                          <a:effectLst/>
                          <a:latin typeface="Times New Roman"/>
                          <a:ea typeface="Calibri"/>
                          <a:cs typeface="Times New Roman"/>
                        </a:rPr>
                        <a:t> </a:t>
                      </a:r>
                      <a:r>
                        <a:rPr lang="en-US" sz="1600" b="1">
                          <a:effectLst/>
                          <a:latin typeface="Times New Roman"/>
                          <a:ea typeface="Calibri"/>
                          <a:cs typeface="Times New Roman"/>
                        </a:rPr>
                        <a:t>(RTG</a:t>
                      </a:r>
                      <a:r>
                        <a:rPr lang="en-US" sz="1600" b="1" spc="-25">
                          <a:effectLst/>
                          <a:latin typeface="Times New Roman"/>
                          <a:ea typeface="Calibri"/>
                          <a:cs typeface="Times New Roman"/>
                        </a:rPr>
                        <a:t> </a:t>
                      </a:r>
                      <a:r>
                        <a:rPr lang="en-US" sz="1600" b="1">
                          <a:effectLst/>
                          <a:latin typeface="Times New Roman"/>
                          <a:ea typeface="Calibri"/>
                          <a:cs typeface="Times New Roman"/>
                        </a:rPr>
                        <a:t>ve</a:t>
                      </a:r>
                      <a:r>
                        <a:rPr lang="en-US" sz="1600" b="1" spc="-30">
                          <a:effectLst/>
                          <a:latin typeface="Times New Roman"/>
                          <a:ea typeface="Calibri"/>
                          <a:cs typeface="Times New Roman"/>
                        </a:rPr>
                        <a:t> </a:t>
                      </a:r>
                      <a:r>
                        <a:rPr lang="en-US" sz="1600" b="1">
                          <a:effectLst/>
                          <a:latin typeface="Times New Roman"/>
                          <a:ea typeface="Calibri"/>
                          <a:cs typeface="Times New Roman"/>
                        </a:rPr>
                        <a:t>SSG)</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marL="227330" marR="226060" algn="ctr">
                        <a:spcBef>
                          <a:spcPts val="360"/>
                        </a:spcBef>
                        <a:spcAft>
                          <a:spcPts val="0"/>
                        </a:spcAft>
                      </a:pPr>
                      <a:r>
                        <a:rPr lang="en-US" sz="1600" b="1">
                          <a:effectLst/>
                          <a:latin typeface="Times New Roman"/>
                          <a:ea typeface="Calibri"/>
                          <a:cs typeface="Times New Roman"/>
                        </a:rPr>
                        <a:t>28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dirty="0">
                          <a:effectLst/>
                          <a:latin typeface="Times New Roman"/>
                          <a:ea typeface="Times New Roman"/>
                          <a:cs typeface="Times New Roman"/>
                        </a:rPr>
                        <a:t>11UY0020–5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55">
                          <a:effectLst/>
                          <a:latin typeface="Times New Roman"/>
                          <a:ea typeface="Calibri"/>
                          <a:cs typeface="Times New Roman"/>
                        </a:rPr>
                        <a:t> </a:t>
                      </a:r>
                      <a:r>
                        <a:rPr lang="en-US" sz="1600" b="1" spc="-5">
                          <a:effectLst/>
                          <a:latin typeface="Times New Roman"/>
                          <a:ea typeface="Calibri"/>
                          <a:cs typeface="Times New Roman"/>
                        </a:rPr>
                        <a:t>Elektromekanikçisi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548">
                <a:tc>
                  <a:txBody>
                    <a:bodyPr/>
                    <a:lstStyle/>
                    <a:p>
                      <a:pPr marL="227330" marR="226060" algn="ctr">
                        <a:spcBef>
                          <a:spcPts val="360"/>
                        </a:spcBef>
                        <a:spcAft>
                          <a:spcPts val="0"/>
                        </a:spcAft>
                      </a:pPr>
                      <a:r>
                        <a:rPr lang="en-US" sz="1600" b="1">
                          <a:effectLst/>
                          <a:latin typeface="Times New Roman"/>
                          <a:ea typeface="Calibri"/>
                          <a:cs typeface="Times New Roman"/>
                        </a:rPr>
                        <a:t>29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11UY0021–4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25">
                          <a:effectLst/>
                          <a:latin typeface="Times New Roman"/>
                          <a:ea typeface="Calibri"/>
                          <a:cs typeface="Times New Roman"/>
                        </a:rPr>
                        <a:t> </a:t>
                      </a:r>
                      <a:r>
                        <a:rPr lang="en-US" sz="1600" b="1" spc="-5">
                          <a:effectLst/>
                          <a:latin typeface="Times New Roman"/>
                          <a:ea typeface="Calibri"/>
                          <a:cs typeface="Times New Roman"/>
                        </a:rPr>
                        <a:t>Mekanikçisi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801,90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042">
                <a:tc>
                  <a:txBody>
                    <a:bodyPr/>
                    <a:lstStyle/>
                    <a:p>
                      <a:pPr marL="227330" marR="226060" algn="ctr">
                        <a:spcBef>
                          <a:spcPts val="360"/>
                        </a:spcBef>
                        <a:spcAft>
                          <a:spcPts val="0"/>
                        </a:spcAft>
                      </a:pPr>
                      <a:r>
                        <a:rPr lang="en-US" sz="1600" b="1">
                          <a:effectLst/>
                          <a:latin typeface="Times New Roman"/>
                          <a:ea typeface="Calibri"/>
                          <a:cs typeface="Times New Roman"/>
                        </a:rPr>
                        <a:t>30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11UY0007–3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30">
                          <a:effectLst/>
                          <a:latin typeface="Times New Roman"/>
                          <a:ea typeface="Calibri"/>
                          <a:cs typeface="Times New Roman"/>
                        </a:rPr>
                        <a:t> </a:t>
                      </a:r>
                      <a:r>
                        <a:rPr lang="en-US" sz="1600" b="1" spc="-5">
                          <a:effectLst/>
                          <a:latin typeface="Times New Roman"/>
                          <a:ea typeface="Calibri"/>
                          <a:cs typeface="Times New Roman"/>
                        </a:rPr>
                        <a:t>Montajcısı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774,48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981">
                <a:tc>
                  <a:txBody>
                    <a:bodyPr/>
                    <a:lstStyle/>
                    <a:p>
                      <a:pPr marL="227330" marR="226060" algn="ctr">
                        <a:spcBef>
                          <a:spcPts val="360"/>
                        </a:spcBef>
                        <a:spcAft>
                          <a:spcPts val="0"/>
                        </a:spcAft>
                      </a:pPr>
                      <a:r>
                        <a:rPr lang="en-US" sz="1600" b="1">
                          <a:effectLst/>
                          <a:latin typeface="Times New Roman"/>
                          <a:ea typeface="Calibri"/>
                          <a:cs typeface="Times New Roman"/>
                        </a:rPr>
                        <a:t>31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10UY0002–3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Makine</a:t>
                      </a:r>
                      <a:r>
                        <a:rPr lang="en-US" sz="1600" b="1" spc="-55">
                          <a:effectLst/>
                          <a:latin typeface="Times New Roman"/>
                          <a:ea typeface="Calibri"/>
                          <a:cs typeface="Times New Roman"/>
                        </a:rPr>
                        <a:t> </a:t>
                      </a:r>
                      <a:r>
                        <a:rPr lang="en-US" sz="1600" b="1">
                          <a:effectLst/>
                          <a:latin typeface="Times New Roman"/>
                          <a:ea typeface="Calibri"/>
                          <a:cs typeface="Times New Roman"/>
                        </a:rPr>
                        <a:t>Bakımcı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774,48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890">
                <a:tc>
                  <a:txBody>
                    <a:bodyPr/>
                    <a:lstStyle/>
                    <a:p>
                      <a:pPr marL="227330" marR="226060" algn="ctr">
                        <a:spcBef>
                          <a:spcPts val="360"/>
                        </a:spcBef>
                        <a:spcAft>
                          <a:spcPts val="0"/>
                        </a:spcAft>
                      </a:pPr>
                      <a:r>
                        <a:rPr lang="en-US" sz="1600" b="1">
                          <a:effectLst/>
                          <a:latin typeface="Times New Roman"/>
                          <a:ea typeface="Calibri"/>
                          <a:cs typeface="Times New Roman"/>
                        </a:rPr>
                        <a:t>32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10UY0002–4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Makine</a:t>
                      </a:r>
                      <a:r>
                        <a:rPr lang="en-US" sz="1600" b="1" spc="-55">
                          <a:effectLst/>
                          <a:latin typeface="Times New Roman"/>
                          <a:ea typeface="Calibri"/>
                          <a:cs typeface="Times New Roman"/>
                        </a:rPr>
                        <a:t> </a:t>
                      </a:r>
                      <a:r>
                        <a:rPr lang="en-US" sz="1600" b="1">
                          <a:effectLst/>
                          <a:latin typeface="Times New Roman"/>
                          <a:ea typeface="Calibri"/>
                          <a:cs typeface="Times New Roman"/>
                        </a:rPr>
                        <a:t>Bakımcı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774,48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314">
                <a:tc>
                  <a:txBody>
                    <a:bodyPr/>
                    <a:lstStyle/>
                    <a:p>
                      <a:pPr marL="227330" marR="226060" algn="ctr">
                        <a:spcBef>
                          <a:spcPts val="360"/>
                        </a:spcBef>
                        <a:spcAft>
                          <a:spcPts val="0"/>
                        </a:spcAft>
                      </a:pPr>
                      <a:r>
                        <a:rPr lang="en-US" sz="1600" b="1">
                          <a:effectLst/>
                          <a:latin typeface="Times New Roman"/>
                          <a:ea typeface="Calibri"/>
                          <a:cs typeface="Times New Roman"/>
                        </a:rPr>
                        <a:t>33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10UY0002–5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Makine</a:t>
                      </a:r>
                      <a:r>
                        <a:rPr lang="en-US" sz="1600" b="1" spc="-55">
                          <a:effectLst/>
                          <a:latin typeface="Times New Roman"/>
                          <a:ea typeface="Calibri"/>
                          <a:cs typeface="Times New Roman"/>
                        </a:rPr>
                        <a:t> </a:t>
                      </a:r>
                      <a:r>
                        <a:rPr lang="en-US" sz="1600" b="1">
                          <a:effectLst/>
                          <a:latin typeface="Times New Roman"/>
                          <a:ea typeface="Calibri"/>
                          <a:cs typeface="Times New Roman"/>
                        </a:rPr>
                        <a:t>Bakımcı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799">
                <a:tc>
                  <a:txBody>
                    <a:bodyPr/>
                    <a:lstStyle/>
                    <a:p>
                      <a:pPr marL="227330" marR="226060" algn="ctr">
                        <a:spcBef>
                          <a:spcPts val="360"/>
                        </a:spcBef>
                        <a:spcAft>
                          <a:spcPts val="0"/>
                        </a:spcAft>
                      </a:pPr>
                      <a:r>
                        <a:rPr lang="en-US" sz="1600" b="1">
                          <a:effectLst/>
                          <a:latin typeface="Times New Roman"/>
                          <a:ea typeface="Calibri"/>
                          <a:cs typeface="Times New Roman"/>
                        </a:rPr>
                        <a:t>34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12UY0053–3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Otomotiv</a:t>
                      </a:r>
                      <a:r>
                        <a:rPr lang="en-US" sz="1600" b="1" spc="-45">
                          <a:effectLst/>
                          <a:latin typeface="Times New Roman"/>
                          <a:ea typeface="Calibri"/>
                          <a:cs typeface="Times New Roman"/>
                        </a:rPr>
                        <a:t> </a:t>
                      </a:r>
                      <a:r>
                        <a:rPr lang="en-US" sz="1600" b="1">
                          <a:effectLst/>
                          <a:latin typeface="Times New Roman"/>
                          <a:ea typeface="Calibri"/>
                          <a:cs typeface="Times New Roman"/>
                        </a:rPr>
                        <a:t>Sac</a:t>
                      </a:r>
                      <a:r>
                        <a:rPr lang="en-US" sz="1600" b="1" spc="-40">
                          <a:effectLst/>
                          <a:latin typeface="Times New Roman"/>
                          <a:ea typeface="Calibri"/>
                          <a:cs typeface="Times New Roman"/>
                        </a:rPr>
                        <a:t> </a:t>
                      </a:r>
                      <a:r>
                        <a:rPr lang="en-US" sz="1600" b="1">
                          <a:effectLst/>
                          <a:latin typeface="Times New Roman"/>
                          <a:ea typeface="Calibri"/>
                          <a:cs typeface="Times New Roman"/>
                        </a:rPr>
                        <a:t>ve</a:t>
                      </a:r>
                      <a:r>
                        <a:rPr lang="en-US" sz="1600" b="1" spc="-40">
                          <a:effectLst/>
                          <a:latin typeface="Times New Roman"/>
                          <a:ea typeface="Calibri"/>
                          <a:cs typeface="Times New Roman"/>
                        </a:rPr>
                        <a:t> </a:t>
                      </a:r>
                      <a:r>
                        <a:rPr lang="en-US" sz="1600" b="1">
                          <a:effectLst/>
                          <a:latin typeface="Times New Roman"/>
                          <a:ea typeface="Calibri"/>
                          <a:cs typeface="Times New Roman"/>
                        </a:rPr>
                        <a:t>Gövde</a:t>
                      </a:r>
                      <a:r>
                        <a:rPr lang="en-US" sz="1600" b="1" spc="-40">
                          <a:effectLst/>
                          <a:latin typeface="Times New Roman"/>
                          <a:ea typeface="Calibri"/>
                          <a:cs typeface="Times New Roman"/>
                        </a:rPr>
                        <a:t> </a:t>
                      </a:r>
                      <a:r>
                        <a:rPr lang="en-US" sz="1600" b="1">
                          <a:effectLst/>
                          <a:latin typeface="Times New Roman"/>
                          <a:ea typeface="Calibri"/>
                          <a:cs typeface="Times New Roman"/>
                        </a:rPr>
                        <a:t>Kaynakçısı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712,80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548">
                <a:tc>
                  <a:txBody>
                    <a:bodyPr/>
                    <a:lstStyle/>
                    <a:p>
                      <a:pPr marL="227330" marR="226060" algn="ctr">
                        <a:spcBef>
                          <a:spcPts val="360"/>
                        </a:spcBef>
                        <a:spcAft>
                          <a:spcPts val="0"/>
                        </a:spcAft>
                      </a:pPr>
                      <a:r>
                        <a:rPr lang="en-US" sz="1600" b="1">
                          <a:effectLst/>
                          <a:latin typeface="Times New Roman"/>
                          <a:ea typeface="Calibri"/>
                          <a:cs typeface="Times New Roman"/>
                        </a:rPr>
                        <a:t>35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09UY0001–3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Plastik</a:t>
                      </a:r>
                      <a:r>
                        <a:rPr lang="en-US" sz="1600" b="1" spc="-50">
                          <a:effectLst/>
                          <a:latin typeface="Times New Roman"/>
                          <a:ea typeface="Calibri"/>
                          <a:cs typeface="Times New Roman"/>
                        </a:rPr>
                        <a:t> </a:t>
                      </a:r>
                      <a:r>
                        <a:rPr lang="en-US" sz="1600" b="1">
                          <a:effectLst/>
                          <a:latin typeface="Times New Roman"/>
                          <a:ea typeface="Calibri"/>
                          <a:cs typeface="Times New Roman"/>
                        </a:rPr>
                        <a:t>Kaynakçısı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411,22</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991678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8044" y="382141"/>
            <a:ext cx="5863988" cy="509791"/>
          </a:xfrm>
        </p:spPr>
        <p:txBody>
          <a:bodyPr/>
          <a:lstStyle/>
          <a:p>
            <a:pPr algn="r"/>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34</a:t>
            </a:fld>
            <a:endParaRPr lang="es-ES"/>
          </a:p>
        </p:txBody>
      </p:sp>
      <p:sp>
        <p:nvSpPr>
          <p:cNvPr id="5" name="Dikdörtgen 4"/>
          <p:cNvSpPr/>
          <p:nvPr/>
        </p:nvSpPr>
        <p:spPr>
          <a:xfrm>
            <a:off x="1187354" y="891932"/>
            <a:ext cx="7774677" cy="615553"/>
          </a:xfrm>
          <a:prstGeom prst="rect">
            <a:avLst/>
          </a:prstGeom>
        </p:spPr>
        <p:txBody>
          <a:bodyPr wrap="square">
            <a:spAutoFit/>
          </a:bodyPr>
          <a:lstStyle/>
          <a:p>
            <a:pPr marL="850265" fontAlgn="auto">
              <a:spcBef>
                <a:spcPts val="410"/>
              </a:spcBef>
              <a:spcAft>
                <a:spcPts val="0"/>
              </a:spcAft>
            </a:pPr>
            <a:r>
              <a:rPr lang="en-US" sz="1700" dirty="0">
                <a:solidFill>
                  <a:prstClr val="black"/>
                </a:solidFill>
                <a:latin typeface="Times New Roman"/>
                <a:ea typeface="Calibri"/>
                <a:cs typeface="Times New Roman"/>
              </a:rPr>
              <a:t>1</a:t>
            </a:r>
            <a:r>
              <a:rPr lang="en-US" sz="1700" spc="-5" dirty="0">
                <a:solidFill>
                  <a:prstClr val="black"/>
                </a:solidFill>
                <a:latin typeface="Times New Roman"/>
                <a:ea typeface="Calibri"/>
                <a:cs typeface="Times New Roman"/>
              </a:rPr>
              <a:t> </a:t>
            </a:r>
            <a:r>
              <a:rPr lang="tr-TR" sz="1700" dirty="0" smtClean="0">
                <a:solidFill>
                  <a:prstClr val="black"/>
                </a:solidFill>
                <a:latin typeface="Times New Roman"/>
                <a:ea typeface="Calibri"/>
                <a:cs typeface="Times New Roman"/>
              </a:rPr>
              <a:t>OCAK 2016 </a:t>
            </a:r>
            <a:r>
              <a:rPr lang="en-US" sz="1700" dirty="0" err="1" smtClean="0">
                <a:solidFill>
                  <a:prstClr val="black"/>
                </a:solidFill>
                <a:latin typeface="Times New Roman"/>
                <a:ea typeface="Calibri"/>
                <a:cs typeface="Times New Roman"/>
              </a:rPr>
              <a:t>Tarihinden</a:t>
            </a:r>
            <a:r>
              <a:rPr lang="en-US" sz="1700" spc="-25" dirty="0" smtClean="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İtibaren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Gerçekleştirilen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Sınavlar</a:t>
            </a:r>
            <a:r>
              <a:rPr lang="en-US" sz="170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için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İşsizlik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Sigortası</a:t>
            </a:r>
            <a:r>
              <a:rPr lang="en-US" sz="1700" spc="-10" dirty="0">
                <a:solidFill>
                  <a:prstClr val="black"/>
                </a:solidFill>
                <a:latin typeface="Times New Roman"/>
                <a:ea typeface="Calibri"/>
                <a:cs typeface="Times New Roman"/>
              </a:rPr>
              <a:t> </a:t>
            </a:r>
            <a:r>
              <a:rPr lang="en-US" sz="1700" spc="-15" dirty="0" err="1">
                <a:solidFill>
                  <a:prstClr val="black"/>
                </a:solidFill>
                <a:latin typeface="Times New Roman"/>
                <a:ea typeface="Calibri"/>
                <a:cs typeface="Times New Roman"/>
              </a:rPr>
              <a:t>Fonundan</a:t>
            </a:r>
            <a:r>
              <a:rPr lang="en-US" sz="1700" spc="-25" dirty="0">
                <a:solidFill>
                  <a:prstClr val="black"/>
                </a:solidFill>
                <a:latin typeface="Times New Roman"/>
                <a:ea typeface="Calibri"/>
                <a:cs typeface="Times New Roman"/>
              </a:rPr>
              <a:t> </a:t>
            </a:r>
            <a:r>
              <a:rPr lang="en-US" sz="1700" dirty="0">
                <a:solidFill>
                  <a:prstClr val="black"/>
                </a:solidFill>
                <a:latin typeface="Times New Roman"/>
                <a:ea typeface="Calibri"/>
                <a:cs typeface="Times New Roman"/>
              </a:rPr>
              <a:t>Karşılanacak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Ücretleri</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Üst</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Sınırları</a:t>
            </a:r>
            <a:endParaRPr lang="tr-TR" sz="1700" b="0" dirty="0">
              <a:solidFill>
                <a:prstClr val="black"/>
              </a:solidFill>
              <a:latin typeface="Calibri"/>
              <a:ea typeface="Calibri"/>
              <a:cs typeface="Times New Roman"/>
            </a:endParaRPr>
          </a:p>
        </p:txBody>
      </p:sp>
      <p:graphicFrame>
        <p:nvGraphicFramePr>
          <p:cNvPr id="3" name="Tablo 2"/>
          <p:cNvGraphicFramePr>
            <a:graphicFrameLocks noGrp="1"/>
          </p:cNvGraphicFramePr>
          <p:nvPr>
            <p:extLst>
              <p:ext uri="{D42A27DB-BD31-4B8C-83A1-F6EECF244321}">
                <p14:modId xmlns:p14="http://schemas.microsoft.com/office/powerpoint/2010/main" val="1589035004"/>
              </p:ext>
            </p:extLst>
          </p:nvPr>
        </p:nvGraphicFramePr>
        <p:xfrm>
          <a:off x="191070" y="1507487"/>
          <a:ext cx="8770961" cy="5263212"/>
        </p:xfrm>
        <a:graphic>
          <a:graphicData uri="http://schemas.openxmlformats.org/drawingml/2006/table">
            <a:tbl>
              <a:tblPr firstRow="1" firstCol="1" lastRow="1" lastCol="1" bandRow="1" bandCol="1"/>
              <a:tblGrid>
                <a:gridCol w="1024965"/>
                <a:gridCol w="1619869"/>
                <a:gridCol w="2429397"/>
                <a:gridCol w="1848365"/>
                <a:gridCol w="1848365"/>
              </a:tblGrid>
              <a:tr h="357321">
                <a:tc>
                  <a:txBody>
                    <a:bodyPr/>
                    <a:lstStyle/>
                    <a:p>
                      <a:pPr marL="227330" marR="226060" algn="ctr">
                        <a:spcBef>
                          <a:spcPts val="360"/>
                        </a:spcBef>
                        <a:spcAft>
                          <a:spcPts val="0"/>
                        </a:spcAft>
                      </a:pPr>
                      <a:r>
                        <a:rPr lang="en-US" sz="1600" b="1" dirty="0">
                          <a:effectLst/>
                          <a:latin typeface="Times New Roman"/>
                          <a:ea typeface="Calibri"/>
                          <a:cs typeface="Times New Roman"/>
                        </a:rPr>
                        <a:t>36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12UY0051–3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Seramik Karo</a:t>
                      </a:r>
                      <a:r>
                        <a:rPr lang="en-US" sz="1600" b="1" spc="-100">
                          <a:effectLst/>
                          <a:latin typeface="Times New Roman"/>
                          <a:ea typeface="Calibri"/>
                          <a:cs typeface="Times New Roman"/>
                        </a:rPr>
                        <a:t> </a:t>
                      </a:r>
                      <a:r>
                        <a:rPr lang="en-US" sz="1600" b="1">
                          <a:effectLst/>
                          <a:latin typeface="Times New Roman"/>
                          <a:ea typeface="Calibri"/>
                          <a:cs typeface="Times New Roman"/>
                        </a:rPr>
                        <a:t>Kaplamacısı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37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12UY0059–3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Ses</a:t>
                      </a:r>
                      <a:r>
                        <a:rPr lang="en-US" sz="1600" b="1" spc="-65">
                          <a:effectLst/>
                          <a:latin typeface="Times New Roman"/>
                          <a:ea typeface="Calibri"/>
                          <a:cs typeface="Times New Roman"/>
                        </a:rPr>
                        <a:t> </a:t>
                      </a:r>
                      <a:r>
                        <a:rPr lang="en-US" sz="1600" b="1">
                          <a:effectLst/>
                          <a:latin typeface="Times New Roman"/>
                          <a:ea typeface="Calibri"/>
                          <a:cs typeface="Times New Roman"/>
                        </a:rPr>
                        <a:t>Yalıtımcısı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38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11UY0024–3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Sıvacı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767,63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39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12UY0058–3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Su</a:t>
                      </a:r>
                      <a:r>
                        <a:rPr lang="en-US" sz="1600" b="1" spc="-70">
                          <a:effectLst/>
                          <a:latin typeface="Times New Roman"/>
                          <a:ea typeface="Calibri"/>
                          <a:cs typeface="Times New Roman"/>
                        </a:rPr>
                        <a:t> </a:t>
                      </a:r>
                      <a:r>
                        <a:rPr lang="en-US" sz="1600" b="1">
                          <a:effectLst/>
                          <a:latin typeface="Times New Roman"/>
                          <a:ea typeface="Calibri"/>
                          <a:cs typeface="Times New Roman"/>
                        </a:rPr>
                        <a:t>Yalıtımcısı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11UY0025–3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Tünel</a:t>
                      </a:r>
                      <a:r>
                        <a:rPr lang="en-US" sz="1600" b="1" spc="-45">
                          <a:effectLst/>
                          <a:latin typeface="Times New Roman"/>
                          <a:ea typeface="Calibri"/>
                          <a:cs typeface="Times New Roman"/>
                        </a:rPr>
                        <a:t> </a:t>
                      </a:r>
                      <a:r>
                        <a:rPr lang="en-US" sz="1600" b="1">
                          <a:effectLst/>
                          <a:latin typeface="Times New Roman"/>
                          <a:ea typeface="Calibri"/>
                          <a:cs typeface="Times New Roman"/>
                        </a:rPr>
                        <a:t>Kalıpçı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12UY0060–3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Yangın</a:t>
                      </a:r>
                      <a:r>
                        <a:rPr lang="en-US" sz="1600" b="1" spc="-55">
                          <a:effectLst/>
                          <a:latin typeface="Times New Roman"/>
                          <a:ea typeface="Calibri"/>
                          <a:cs typeface="Times New Roman"/>
                        </a:rPr>
                        <a:t> </a:t>
                      </a:r>
                      <a:r>
                        <a:rPr lang="en-US" sz="1600" b="1">
                          <a:effectLst/>
                          <a:latin typeface="Times New Roman"/>
                          <a:ea typeface="Calibri"/>
                          <a:cs typeface="Times New Roman"/>
                        </a:rPr>
                        <a:t>Yalıtımcısı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solidFill>
                            <a:srgbClr val="3B3B3B"/>
                          </a:solidFill>
                          <a:effectLst/>
                          <a:latin typeface="Times New Roman"/>
                          <a:ea typeface="Times New Roman"/>
                          <a:cs typeface="Times New Roman"/>
                        </a:rPr>
                        <a:t>11UY0004–5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Ağır Vasıta Tecrübe</a:t>
                      </a:r>
                      <a:r>
                        <a:rPr lang="en-US" sz="1600" b="1" spc="-65">
                          <a:effectLst/>
                          <a:latin typeface="Times New Roman"/>
                          <a:ea typeface="Calibri"/>
                          <a:cs typeface="Times New Roman"/>
                        </a:rPr>
                        <a:t> </a:t>
                      </a:r>
                      <a:r>
                        <a:rPr lang="en-US" sz="1600" b="1">
                          <a:effectLst/>
                          <a:latin typeface="Times New Roman"/>
                          <a:ea typeface="Calibri"/>
                          <a:cs typeface="Times New Roman"/>
                        </a:rPr>
                        <a:t>Sürücüsü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solidFill>
                            <a:srgbClr val="3B3B3B"/>
                          </a:solidFill>
                          <a:effectLst/>
                          <a:latin typeface="Times New Roman"/>
                          <a:ea typeface="Times New Roman"/>
                          <a:cs typeface="Times New Roman"/>
                        </a:rPr>
                        <a:t>11UY0014–3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15">
                          <a:effectLst/>
                          <a:latin typeface="Times New Roman"/>
                          <a:ea typeface="Calibri"/>
                          <a:cs typeface="Times New Roman"/>
                        </a:rPr>
                        <a:t>Alüminyum</a:t>
                      </a:r>
                      <a:r>
                        <a:rPr lang="en-US" sz="1600" b="1" spc="5">
                          <a:effectLst/>
                          <a:latin typeface="Times New Roman"/>
                          <a:ea typeface="Calibri"/>
                          <a:cs typeface="Times New Roman"/>
                        </a:rPr>
                        <a:t> </a:t>
                      </a:r>
                      <a:r>
                        <a:rPr lang="en-US" sz="1600" b="1">
                          <a:effectLst/>
                          <a:latin typeface="Times New Roman"/>
                          <a:ea typeface="Calibri"/>
                          <a:cs typeface="Times New Roman"/>
                        </a:rPr>
                        <a:t>Kaynakçısı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637,40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12UY0111–3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Ayakçı (Deri/Kürk/Hazır</a:t>
                      </a:r>
                      <a:r>
                        <a:rPr lang="en-US" sz="1600" b="1" spc="-85">
                          <a:effectLst/>
                          <a:latin typeface="Times New Roman"/>
                          <a:ea typeface="Calibri"/>
                          <a:cs typeface="Times New Roman"/>
                        </a:rPr>
                        <a:t> </a:t>
                      </a:r>
                      <a:r>
                        <a:rPr lang="en-US" sz="1600" b="1">
                          <a:effectLst/>
                          <a:latin typeface="Times New Roman"/>
                          <a:ea typeface="Calibri"/>
                          <a:cs typeface="Times New Roman"/>
                        </a:rPr>
                        <a:t>Giyim)</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459,20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12UY0066–3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Boya</a:t>
                      </a:r>
                      <a:r>
                        <a:rPr lang="en-US" sz="1600" b="1" spc="-35">
                          <a:effectLst/>
                          <a:latin typeface="Times New Roman"/>
                          <a:ea typeface="Calibri"/>
                          <a:cs typeface="Times New Roman"/>
                        </a:rPr>
                        <a:t> </a:t>
                      </a:r>
                      <a:r>
                        <a:rPr lang="en-US" sz="1600" b="1">
                          <a:effectLst/>
                          <a:latin typeface="Times New Roman"/>
                          <a:ea typeface="Calibri"/>
                          <a:cs typeface="Times New Roman"/>
                        </a:rPr>
                        <a:t>Renk</a:t>
                      </a:r>
                      <a:r>
                        <a:rPr lang="en-US" sz="1600" b="1" spc="-50">
                          <a:effectLst/>
                          <a:latin typeface="Times New Roman"/>
                          <a:ea typeface="Calibri"/>
                          <a:cs typeface="Times New Roman"/>
                        </a:rPr>
                        <a:t> </a:t>
                      </a:r>
                      <a:r>
                        <a:rPr lang="en-US" sz="1600" b="1">
                          <a:effectLst/>
                          <a:latin typeface="Times New Roman"/>
                          <a:ea typeface="Calibri"/>
                          <a:cs typeface="Times New Roman"/>
                        </a:rPr>
                        <a:t>Ayar</a:t>
                      </a:r>
                      <a:r>
                        <a:rPr lang="en-US" sz="1600" b="1" spc="-35">
                          <a:effectLst/>
                          <a:latin typeface="Times New Roman"/>
                          <a:ea typeface="Calibri"/>
                          <a:cs typeface="Times New Roman"/>
                        </a:rPr>
                        <a:t> </a:t>
                      </a:r>
                      <a:r>
                        <a:rPr lang="en-US" sz="1600" b="1">
                          <a:effectLst/>
                          <a:latin typeface="Times New Roman"/>
                          <a:ea typeface="Calibri"/>
                          <a:cs typeface="Times New Roman"/>
                        </a:rPr>
                        <a:t>Elemanı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609,99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5"/>
                        </a:spcBef>
                        <a:spcAft>
                          <a:spcPts val="0"/>
                        </a:spcAft>
                      </a:pPr>
                      <a:r>
                        <a:rPr lang="en-US" sz="1600" b="1">
                          <a:effectLst/>
                          <a:latin typeface="Times New Roman"/>
                          <a:ea typeface="Calibri"/>
                          <a:cs typeface="Times New Roman"/>
                        </a:rPr>
                        <a:t>46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12UY0065–3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Boya Üretim</a:t>
                      </a:r>
                      <a:r>
                        <a:rPr lang="en-US" sz="1600" b="1" spc="-75">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609,99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13UY0138–3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Boyama</a:t>
                      </a:r>
                      <a:r>
                        <a:rPr lang="en-US" sz="1600" b="1" spc="-6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13UY0138–4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Boyama</a:t>
                      </a:r>
                      <a:r>
                        <a:rPr lang="en-US" sz="1600" b="1" spc="-6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12UY0082–4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CNC</a:t>
                      </a:r>
                      <a:r>
                        <a:rPr lang="en-US" sz="1600" b="1" spc="-60">
                          <a:effectLst/>
                          <a:latin typeface="Times New Roman"/>
                          <a:ea typeface="Calibri"/>
                          <a:cs typeface="Times New Roman"/>
                        </a:rPr>
                        <a:t> </a:t>
                      </a:r>
                      <a:r>
                        <a:rPr lang="en-US" sz="1600" b="1">
                          <a:effectLst/>
                          <a:latin typeface="Times New Roman"/>
                          <a:ea typeface="Calibri"/>
                          <a:cs typeface="Times New Roman"/>
                        </a:rPr>
                        <a:t>Programcısı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520,89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774271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8044" y="382141"/>
            <a:ext cx="5863988" cy="509791"/>
          </a:xfrm>
        </p:spPr>
        <p:txBody>
          <a:bodyPr/>
          <a:lstStyle/>
          <a:p>
            <a:pPr algn="r"/>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35</a:t>
            </a:fld>
            <a:endParaRPr lang="es-ES"/>
          </a:p>
        </p:txBody>
      </p:sp>
      <p:sp>
        <p:nvSpPr>
          <p:cNvPr id="5" name="Dikdörtgen 4"/>
          <p:cNvSpPr/>
          <p:nvPr/>
        </p:nvSpPr>
        <p:spPr>
          <a:xfrm>
            <a:off x="1187354" y="891932"/>
            <a:ext cx="7774677" cy="615553"/>
          </a:xfrm>
          <a:prstGeom prst="rect">
            <a:avLst/>
          </a:prstGeom>
        </p:spPr>
        <p:txBody>
          <a:bodyPr wrap="square">
            <a:spAutoFit/>
          </a:bodyPr>
          <a:lstStyle/>
          <a:p>
            <a:pPr marL="850265" fontAlgn="auto">
              <a:spcBef>
                <a:spcPts val="410"/>
              </a:spcBef>
              <a:spcAft>
                <a:spcPts val="0"/>
              </a:spcAft>
            </a:pPr>
            <a:r>
              <a:rPr lang="en-US" sz="1700" dirty="0">
                <a:solidFill>
                  <a:prstClr val="black"/>
                </a:solidFill>
                <a:latin typeface="Times New Roman"/>
                <a:ea typeface="Calibri"/>
                <a:cs typeface="Times New Roman"/>
              </a:rPr>
              <a:t>1</a:t>
            </a:r>
            <a:r>
              <a:rPr lang="en-US" sz="1700" spc="-5" dirty="0">
                <a:solidFill>
                  <a:prstClr val="black"/>
                </a:solidFill>
                <a:latin typeface="Times New Roman"/>
                <a:ea typeface="Calibri"/>
                <a:cs typeface="Times New Roman"/>
              </a:rPr>
              <a:t> </a:t>
            </a:r>
            <a:r>
              <a:rPr lang="tr-TR" sz="1700" dirty="0" smtClean="0">
                <a:solidFill>
                  <a:prstClr val="black"/>
                </a:solidFill>
                <a:latin typeface="Times New Roman"/>
                <a:ea typeface="Calibri"/>
                <a:cs typeface="Times New Roman"/>
              </a:rPr>
              <a:t>OCAK 2016 </a:t>
            </a:r>
            <a:r>
              <a:rPr lang="en-US" sz="1700" dirty="0" err="1" smtClean="0">
                <a:solidFill>
                  <a:prstClr val="black"/>
                </a:solidFill>
                <a:latin typeface="Times New Roman"/>
                <a:ea typeface="Calibri"/>
                <a:cs typeface="Times New Roman"/>
              </a:rPr>
              <a:t>Tarihinden</a:t>
            </a:r>
            <a:r>
              <a:rPr lang="en-US" sz="1700" spc="-25" dirty="0" smtClean="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İtibaren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Gerçekleştirilen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Sınavlar</a:t>
            </a:r>
            <a:r>
              <a:rPr lang="en-US" sz="170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için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İşsizlik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Sigortası</a:t>
            </a:r>
            <a:r>
              <a:rPr lang="en-US" sz="1700" spc="-10" dirty="0">
                <a:solidFill>
                  <a:prstClr val="black"/>
                </a:solidFill>
                <a:latin typeface="Times New Roman"/>
                <a:ea typeface="Calibri"/>
                <a:cs typeface="Times New Roman"/>
              </a:rPr>
              <a:t> </a:t>
            </a:r>
            <a:r>
              <a:rPr lang="en-US" sz="1700" spc="-15" dirty="0" err="1">
                <a:solidFill>
                  <a:prstClr val="black"/>
                </a:solidFill>
                <a:latin typeface="Times New Roman"/>
                <a:ea typeface="Calibri"/>
                <a:cs typeface="Times New Roman"/>
              </a:rPr>
              <a:t>Fonundan</a:t>
            </a:r>
            <a:r>
              <a:rPr lang="en-US" sz="1700" spc="-25" dirty="0">
                <a:solidFill>
                  <a:prstClr val="black"/>
                </a:solidFill>
                <a:latin typeface="Times New Roman"/>
                <a:ea typeface="Calibri"/>
                <a:cs typeface="Times New Roman"/>
              </a:rPr>
              <a:t> </a:t>
            </a:r>
            <a:r>
              <a:rPr lang="en-US" sz="1700" dirty="0">
                <a:solidFill>
                  <a:prstClr val="black"/>
                </a:solidFill>
                <a:latin typeface="Times New Roman"/>
                <a:ea typeface="Calibri"/>
                <a:cs typeface="Times New Roman"/>
              </a:rPr>
              <a:t>Karşılanacak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Ücretleri</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Üst</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Sınırları</a:t>
            </a:r>
            <a:endParaRPr lang="tr-TR" sz="1700" b="0" dirty="0">
              <a:solidFill>
                <a:prstClr val="black"/>
              </a:solidFill>
              <a:latin typeface="Calibri"/>
              <a:ea typeface="Calibri"/>
              <a:cs typeface="Times New Roman"/>
            </a:endParaRPr>
          </a:p>
        </p:txBody>
      </p:sp>
      <p:graphicFrame>
        <p:nvGraphicFramePr>
          <p:cNvPr id="3" name="Tablo 2"/>
          <p:cNvGraphicFramePr>
            <a:graphicFrameLocks noGrp="1"/>
          </p:cNvGraphicFramePr>
          <p:nvPr>
            <p:extLst>
              <p:ext uri="{D42A27DB-BD31-4B8C-83A1-F6EECF244321}">
                <p14:modId xmlns:p14="http://schemas.microsoft.com/office/powerpoint/2010/main" val="1641866299"/>
              </p:ext>
            </p:extLst>
          </p:nvPr>
        </p:nvGraphicFramePr>
        <p:xfrm>
          <a:off x="191070" y="1507487"/>
          <a:ext cx="8770961" cy="5263212"/>
        </p:xfrm>
        <a:graphic>
          <a:graphicData uri="http://schemas.openxmlformats.org/drawingml/2006/table">
            <a:tbl>
              <a:tblPr firstRow="1" firstCol="1" lastRow="1" lastCol="1" bandRow="1" bandCol="1"/>
              <a:tblGrid>
                <a:gridCol w="1024965"/>
                <a:gridCol w="1619869"/>
                <a:gridCol w="2429397"/>
                <a:gridCol w="1848365"/>
                <a:gridCol w="1848365"/>
              </a:tblGrid>
              <a:tr h="357321">
                <a:tc>
                  <a:txBody>
                    <a:bodyPr/>
                    <a:lstStyle/>
                    <a:p>
                      <a:pPr marL="227330" marR="226060" algn="ctr">
                        <a:spcBef>
                          <a:spcPts val="360"/>
                        </a:spcBef>
                        <a:spcAft>
                          <a:spcPts val="0"/>
                        </a:spcAft>
                      </a:pPr>
                      <a:r>
                        <a:rPr lang="en-US" sz="1600" b="1">
                          <a:effectLst/>
                          <a:latin typeface="Times New Roman"/>
                          <a:ea typeface="Calibri"/>
                          <a:cs typeface="Times New Roman"/>
                        </a:rPr>
                        <a:t>36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12UY0051–3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Seramik Karo</a:t>
                      </a:r>
                      <a:r>
                        <a:rPr lang="en-US" sz="1600" b="1" spc="-100">
                          <a:effectLst/>
                          <a:latin typeface="Times New Roman"/>
                          <a:ea typeface="Calibri"/>
                          <a:cs typeface="Times New Roman"/>
                        </a:rPr>
                        <a:t> </a:t>
                      </a:r>
                      <a:r>
                        <a:rPr lang="en-US" sz="1600" b="1">
                          <a:effectLst/>
                          <a:latin typeface="Times New Roman"/>
                          <a:ea typeface="Calibri"/>
                          <a:cs typeface="Times New Roman"/>
                        </a:rPr>
                        <a:t>Kaplamacısı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635,95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37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12UY0059–3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Ses</a:t>
                      </a:r>
                      <a:r>
                        <a:rPr lang="en-US" sz="1600" b="1" spc="-65">
                          <a:effectLst/>
                          <a:latin typeface="Times New Roman"/>
                          <a:ea typeface="Calibri"/>
                          <a:cs typeface="Times New Roman"/>
                        </a:rPr>
                        <a:t> </a:t>
                      </a:r>
                      <a:r>
                        <a:rPr lang="en-US" sz="1600" b="1">
                          <a:effectLst/>
                          <a:latin typeface="Times New Roman"/>
                          <a:ea typeface="Calibri"/>
                          <a:cs typeface="Times New Roman"/>
                        </a:rPr>
                        <a:t>Yalıtımcısı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635,95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38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11UY0024–3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Sıvacı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593,55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39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12UY0058–3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Su</a:t>
                      </a:r>
                      <a:r>
                        <a:rPr lang="en-US" sz="1600" b="1" spc="-70">
                          <a:effectLst/>
                          <a:latin typeface="Times New Roman"/>
                          <a:ea typeface="Calibri"/>
                          <a:cs typeface="Times New Roman"/>
                        </a:rPr>
                        <a:t> </a:t>
                      </a:r>
                      <a:r>
                        <a:rPr lang="en-US" sz="1600" b="1">
                          <a:effectLst/>
                          <a:latin typeface="Times New Roman"/>
                          <a:ea typeface="Calibri"/>
                          <a:cs typeface="Times New Roman"/>
                        </a:rPr>
                        <a:t>Yalıtımcısı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635,95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11UY0025–3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Tünel</a:t>
                      </a:r>
                      <a:r>
                        <a:rPr lang="en-US" sz="1600" b="1" spc="-45">
                          <a:effectLst/>
                          <a:latin typeface="Times New Roman"/>
                          <a:ea typeface="Calibri"/>
                          <a:cs typeface="Times New Roman"/>
                        </a:rPr>
                        <a:t> </a:t>
                      </a:r>
                      <a:r>
                        <a:rPr lang="en-US" sz="1600" b="1">
                          <a:effectLst/>
                          <a:latin typeface="Times New Roman"/>
                          <a:ea typeface="Calibri"/>
                          <a:cs typeface="Times New Roman"/>
                        </a:rPr>
                        <a:t>Kalıpçı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635,95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12UY0060–3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Yangın</a:t>
                      </a:r>
                      <a:r>
                        <a:rPr lang="en-US" sz="1600" b="1" spc="-55">
                          <a:effectLst/>
                          <a:latin typeface="Times New Roman"/>
                          <a:ea typeface="Calibri"/>
                          <a:cs typeface="Times New Roman"/>
                        </a:rPr>
                        <a:t> </a:t>
                      </a:r>
                      <a:r>
                        <a:rPr lang="en-US" sz="1600" b="1">
                          <a:effectLst/>
                          <a:latin typeface="Times New Roman"/>
                          <a:ea typeface="Calibri"/>
                          <a:cs typeface="Times New Roman"/>
                        </a:rPr>
                        <a:t>Yalıtımcısı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635,95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solidFill>
                            <a:srgbClr val="3B3B3B"/>
                          </a:solidFill>
                          <a:effectLst/>
                          <a:latin typeface="Times New Roman"/>
                          <a:ea typeface="Times New Roman"/>
                          <a:cs typeface="Times New Roman"/>
                        </a:rPr>
                        <a:t>11UY0004–5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Ağır Vasıta Tecrübe</a:t>
                      </a:r>
                      <a:r>
                        <a:rPr lang="en-US" sz="1600" b="1" spc="-65">
                          <a:effectLst/>
                          <a:latin typeface="Times New Roman"/>
                          <a:ea typeface="Calibri"/>
                          <a:cs typeface="Times New Roman"/>
                        </a:rPr>
                        <a:t> </a:t>
                      </a:r>
                      <a:r>
                        <a:rPr lang="en-US" sz="1600" b="1">
                          <a:effectLst/>
                          <a:latin typeface="Times New Roman"/>
                          <a:ea typeface="Calibri"/>
                          <a:cs typeface="Times New Roman"/>
                        </a:rPr>
                        <a:t>Sürücüsü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635,95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solidFill>
                            <a:srgbClr val="3B3B3B"/>
                          </a:solidFill>
                          <a:effectLst/>
                          <a:latin typeface="Times New Roman"/>
                          <a:ea typeface="Times New Roman"/>
                          <a:cs typeface="Times New Roman"/>
                        </a:rPr>
                        <a:t>11UY0014–3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15">
                          <a:effectLst/>
                          <a:latin typeface="Times New Roman"/>
                          <a:ea typeface="Calibri"/>
                          <a:cs typeface="Times New Roman"/>
                        </a:rPr>
                        <a:t>Alüminyum</a:t>
                      </a:r>
                      <a:r>
                        <a:rPr lang="en-US" sz="1600" b="1" spc="5">
                          <a:effectLst/>
                          <a:latin typeface="Times New Roman"/>
                          <a:ea typeface="Calibri"/>
                          <a:cs typeface="Times New Roman"/>
                        </a:rPr>
                        <a:t> </a:t>
                      </a:r>
                      <a:r>
                        <a:rPr lang="en-US" sz="1600" b="1">
                          <a:effectLst/>
                          <a:latin typeface="Times New Roman"/>
                          <a:ea typeface="Calibri"/>
                          <a:cs typeface="Times New Roman"/>
                        </a:rPr>
                        <a:t>Kaynakçısı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492,86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12UY0111–3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Ayakçı (Deri/Kürk/Hazır</a:t>
                      </a:r>
                      <a:r>
                        <a:rPr lang="en-US" sz="1600" b="1" spc="-85">
                          <a:effectLst/>
                          <a:latin typeface="Times New Roman"/>
                          <a:ea typeface="Calibri"/>
                          <a:cs typeface="Times New Roman"/>
                        </a:rPr>
                        <a:t> </a:t>
                      </a:r>
                      <a:r>
                        <a:rPr lang="en-US" sz="1600" b="1">
                          <a:effectLst/>
                          <a:latin typeface="Times New Roman"/>
                          <a:ea typeface="Calibri"/>
                          <a:cs typeface="Times New Roman"/>
                        </a:rPr>
                        <a:t>Giyim)</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355,07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12UY0066–3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Boya</a:t>
                      </a:r>
                      <a:r>
                        <a:rPr lang="en-US" sz="1600" b="1" spc="-35">
                          <a:effectLst/>
                          <a:latin typeface="Times New Roman"/>
                          <a:ea typeface="Calibri"/>
                          <a:cs typeface="Times New Roman"/>
                        </a:rPr>
                        <a:t> </a:t>
                      </a:r>
                      <a:r>
                        <a:rPr lang="en-US" sz="1600" b="1">
                          <a:effectLst/>
                          <a:latin typeface="Times New Roman"/>
                          <a:ea typeface="Calibri"/>
                          <a:cs typeface="Times New Roman"/>
                        </a:rPr>
                        <a:t>Renk</a:t>
                      </a:r>
                      <a:r>
                        <a:rPr lang="en-US" sz="1600" b="1" spc="-50">
                          <a:effectLst/>
                          <a:latin typeface="Times New Roman"/>
                          <a:ea typeface="Calibri"/>
                          <a:cs typeface="Times New Roman"/>
                        </a:rPr>
                        <a:t> </a:t>
                      </a:r>
                      <a:r>
                        <a:rPr lang="en-US" sz="1600" b="1">
                          <a:effectLst/>
                          <a:latin typeface="Times New Roman"/>
                          <a:ea typeface="Calibri"/>
                          <a:cs typeface="Times New Roman"/>
                        </a:rPr>
                        <a:t>Ayar</a:t>
                      </a:r>
                      <a:r>
                        <a:rPr lang="en-US" sz="1600" b="1" spc="-35">
                          <a:effectLst/>
                          <a:latin typeface="Times New Roman"/>
                          <a:ea typeface="Calibri"/>
                          <a:cs typeface="Times New Roman"/>
                        </a:rPr>
                        <a:t> </a:t>
                      </a:r>
                      <a:r>
                        <a:rPr lang="en-US" sz="1600" b="1">
                          <a:effectLst/>
                          <a:latin typeface="Times New Roman"/>
                          <a:ea typeface="Calibri"/>
                          <a:cs typeface="Times New Roman"/>
                        </a:rPr>
                        <a:t>Elemanı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471,66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5"/>
                        </a:spcBef>
                        <a:spcAft>
                          <a:spcPts val="0"/>
                        </a:spcAft>
                      </a:pPr>
                      <a:r>
                        <a:rPr lang="en-US" sz="1600" b="1">
                          <a:effectLst/>
                          <a:latin typeface="Times New Roman"/>
                          <a:ea typeface="Calibri"/>
                          <a:cs typeface="Times New Roman"/>
                        </a:rPr>
                        <a:t>46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12UY0065–3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Boya Üretim</a:t>
                      </a:r>
                      <a:r>
                        <a:rPr lang="en-US" sz="1600" b="1" spc="-75">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471,66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13UY0138–3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Boyama</a:t>
                      </a:r>
                      <a:r>
                        <a:rPr lang="en-US" sz="1600" b="1" spc="-6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529,96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13UY0138–4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Boyama</a:t>
                      </a:r>
                      <a:r>
                        <a:rPr lang="en-US" sz="1600" b="1" spc="-6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a:effectLst/>
                          <a:latin typeface="Times New Roman"/>
                          <a:ea typeface="Calibri"/>
                          <a:cs typeface="Times New Roman"/>
                        </a:rPr>
                        <a:t>529,96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21">
                <a:tc>
                  <a:txBody>
                    <a:bodyPr/>
                    <a:lstStyle/>
                    <a:p>
                      <a:pPr marL="227330" marR="226060" algn="ctr">
                        <a:spcBef>
                          <a:spcPts val="360"/>
                        </a:spcBef>
                        <a:spcAft>
                          <a:spcPts val="0"/>
                        </a:spcAft>
                      </a:pPr>
                      <a:r>
                        <a:rPr lang="en-US" sz="1600" b="1">
                          <a:effectLst/>
                          <a:latin typeface="Times New Roman"/>
                          <a:ea typeface="Calibri"/>
                          <a:cs typeface="Times New Roman"/>
                        </a:rPr>
                        <a:t>49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12UY0082–4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CNC</a:t>
                      </a:r>
                      <a:r>
                        <a:rPr lang="en-US" sz="1600" b="1" spc="-60">
                          <a:effectLst/>
                          <a:latin typeface="Times New Roman"/>
                          <a:ea typeface="Calibri"/>
                          <a:cs typeface="Times New Roman"/>
                        </a:rPr>
                        <a:t> </a:t>
                      </a:r>
                      <a:r>
                        <a:rPr lang="en-US" sz="1600" b="1">
                          <a:effectLst/>
                          <a:latin typeface="Times New Roman"/>
                          <a:ea typeface="Calibri"/>
                          <a:cs typeface="Times New Roman"/>
                        </a:rPr>
                        <a:t>Programcısı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en-US" sz="1600" b="1" dirty="0">
                          <a:effectLst/>
                          <a:latin typeface="Times New Roman"/>
                          <a:ea typeface="Calibri"/>
                          <a:cs typeface="Times New Roman"/>
                        </a:rPr>
                        <a:t>402,77</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93007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8044" y="382141"/>
            <a:ext cx="5863988" cy="509791"/>
          </a:xfrm>
        </p:spPr>
        <p:txBody>
          <a:bodyPr/>
          <a:lstStyle/>
          <a:p>
            <a:pPr algn="r"/>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36</a:t>
            </a:fld>
            <a:endParaRPr lang="es-ES"/>
          </a:p>
        </p:txBody>
      </p:sp>
      <p:sp>
        <p:nvSpPr>
          <p:cNvPr id="5" name="Dikdörtgen 4"/>
          <p:cNvSpPr/>
          <p:nvPr/>
        </p:nvSpPr>
        <p:spPr>
          <a:xfrm>
            <a:off x="1187354" y="901737"/>
            <a:ext cx="7774677" cy="615553"/>
          </a:xfrm>
          <a:prstGeom prst="rect">
            <a:avLst/>
          </a:prstGeom>
        </p:spPr>
        <p:txBody>
          <a:bodyPr wrap="square">
            <a:spAutoFit/>
          </a:bodyPr>
          <a:lstStyle/>
          <a:p>
            <a:pPr marL="850265" fontAlgn="auto">
              <a:spcBef>
                <a:spcPts val="410"/>
              </a:spcBef>
              <a:spcAft>
                <a:spcPts val="0"/>
              </a:spcAft>
            </a:pPr>
            <a:r>
              <a:rPr lang="tr-TR" sz="1700" dirty="0" smtClean="0">
                <a:solidFill>
                  <a:prstClr val="black"/>
                </a:solidFill>
                <a:latin typeface="Times New Roman"/>
                <a:ea typeface="Calibri"/>
                <a:cs typeface="Times New Roman"/>
              </a:rPr>
              <a:t>1 OCAK 2016 </a:t>
            </a:r>
            <a:r>
              <a:rPr lang="en-US" sz="1700" dirty="0" err="1" smtClean="0">
                <a:solidFill>
                  <a:prstClr val="black"/>
                </a:solidFill>
                <a:latin typeface="Times New Roman"/>
                <a:ea typeface="Calibri"/>
                <a:cs typeface="Times New Roman"/>
              </a:rPr>
              <a:t>Tarihinden</a:t>
            </a:r>
            <a:r>
              <a:rPr lang="en-US" sz="1700" spc="-25" dirty="0" smtClean="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İtibaren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Gerçekleştirilen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Sınavlar</a:t>
            </a:r>
            <a:r>
              <a:rPr lang="en-US" sz="170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için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İşsizlik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Sigortası</a:t>
            </a:r>
            <a:r>
              <a:rPr lang="en-US" sz="1700" spc="-10" dirty="0">
                <a:solidFill>
                  <a:prstClr val="black"/>
                </a:solidFill>
                <a:latin typeface="Times New Roman"/>
                <a:ea typeface="Calibri"/>
                <a:cs typeface="Times New Roman"/>
              </a:rPr>
              <a:t> </a:t>
            </a:r>
            <a:r>
              <a:rPr lang="en-US" sz="1700" spc="-15" dirty="0" err="1">
                <a:solidFill>
                  <a:prstClr val="black"/>
                </a:solidFill>
                <a:latin typeface="Times New Roman"/>
                <a:ea typeface="Calibri"/>
                <a:cs typeface="Times New Roman"/>
              </a:rPr>
              <a:t>Fonundan</a:t>
            </a:r>
            <a:r>
              <a:rPr lang="en-US" sz="1700" spc="-25" dirty="0">
                <a:solidFill>
                  <a:prstClr val="black"/>
                </a:solidFill>
                <a:latin typeface="Times New Roman"/>
                <a:ea typeface="Calibri"/>
                <a:cs typeface="Times New Roman"/>
              </a:rPr>
              <a:t> </a:t>
            </a:r>
            <a:r>
              <a:rPr lang="en-US" sz="1700" dirty="0">
                <a:solidFill>
                  <a:prstClr val="black"/>
                </a:solidFill>
                <a:latin typeface="Times New Roman"/>
                <a:ea typeface="Calibri"/>
                <a:cs typeface="Times New Roman"/>
              </a:rPr>
              <a:t>Karşılanacak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Ücretleri</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Üst</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Sınırları</a:t>
            </a:r>
            <a:endParaRPr lang="tr-TR" sz="1700" b="0" dirty="0">
              <a:solidFill>
                <a:prstClr val="black"/>
              </a:solidFill>
              <a:latin typeface="Calibri"/>
              <a:ea typeface="Calibri"/>
              <a:cs typeface="Times New Roman"/>
            </a:endParaRPr>
          </a:p>
        </p:txBody>
      </p:sp>
      <p:graphicFrame>
        <p:nvGraphicFramePr>
          <p:cNvPr id="3" name="Tablo 2"/>
          <p:cNvGraphicFramePr>
            <a:graphicFrameLocks noGrp="1"/>
          </p:cNvGraphicFramePr>
          <p:nvPr>
            <p:extLst>
              <p:ext uri="{D42A27DB-BD31-4B8C-83A1-F6EECF244321}">
                <p14:modId xmlns:p14="http://schemas.microsoft.com/office/powerpoint/2010/main" val="635368699"/>
              </p:ext>
            </p:extLst>
          </p:nvPr>
        </p:nvGraphicFramePr>
        <p:xfrm>
          <a:off x="218365" y="1651382"/>
          <a:ext cx="8743666" cy="4967955"/>
        </p:xfrm>
        <a:graphic>
          <a:graphicData uri="http://schemas.openxmlformats.org/drawingml/2006/table">
            <a:tbl>
              <a:tblPr firstRow="1" firstCol="1" lastRow="1" lastCol="1" bandRow="1" bandCol="1"/>
              <a:tblGrid>
                <a:gridCol w="1021775"/>
                <a:gridCol w="1614828"/>
                <a:gridCol w="2421837"/>
                <a:gridCol w="1842613"/>
                <a:gridCol w="1842613"/>
              </a:tblGrid>
              <a:tr h="389435">
                <a:tc>
                  <a:txBody>
                    <a:bodyPr/>
                    <a:lstStyle/>
                    <a:p>
                      <a:pPr marL="227330" marR="226060" algn="ctr">
                        <a:spcBef>
                          <a:spcPts val="360"/>
                        </a:spcBef>
                        <a:spcAft>
                          <a:spcPts val="0"/>
                        </a:spcAft>
                      </a:pPr>
                      <a:r>
                        <a:rPr lang="en-US" sz="1600" b="1" dirty="0">
                          <a:effectLst/>
                          <a:latin typeface="Times New Roman"/>
                          <a:ea typeface="Calibri"/>
                          <a:cs typeface="Times New Roman"/>
                        </a:rPr>
                        <a:t>50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dirty="0">
                          <a:effectLst/>
                          <a:latin typeface="Times New Roman"/>
                          <a:ea typeface="Times New Roman"/>
                          <a:cs typeface="Times New Roman"/>
                        </a:rPr>
                        <a:t>12UY0082–5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dirty="0">
                          <a:effectLst/>
                          <a:latin typeface="Times New Roman"/>
                          <a:ea typeface="Calibri"/>
                          <a:cs typeface="Times New Roman"/>
                        </a:rPr>
                        <a:t>CNC</a:t>
                      </a:r>
                      <a:r>
                        <a:rPr lang="en-US" sz="1600" b="1" spc="-60" dirty="0">
                          <a:effectLst/>
                          <a:latin typeface="Times New Roman"/>
                          <a:ea typeface="Calibri"/>
                          <a:cs typeface="Times New Roman"/>
                        </a:rPr>
                        <a:t> </a:t>
                      </a:r>
                      <a:r>
                        <a:rPr lang="en-US" sz="1600" b="1" dirty="0" err="1">
                          <a:effectLst/>
                          <a:latin typeface="Times New Roman"/>
                          <a:ea typeface="Calibri"/>
                          <a:cs typeface="Times New Roman"/>
                        </a:rPr>
                        <a:t>Programcısı</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dirty="0" err="1">
                          <a:effectLst/>
                          <a:latin typeface="Times New Roman"/>
                          <a:ea typeface="Calibri"/>
                          <a:cs typeface="Times New Roman"/>
                        </a:rPr>
                        <a:t>Seviye</a:t>
                      </a:r>
                      <a:r>
                        <a:rPr lang="en-US" sz="1600" b="1" spc="-55" dirty="0">
                          <a:effectLst/>
                          <a:latin typeface="Times New Roman"/>
                          <a:ea typeface="Calibri"/>
                          <a:cs typeface="Times New Roman"/>
                        </a:rPr>
                        <a:t> </a:t>
                      </a:r>
                      <a:r>
                        <a:rPr lang="en-US" sz="1600" b="1" dirty="0">
                          <a:effectLst/>
                          <a:latin typeface="Times New Roman"/>
                          <a:ea typeface="Calibri"/>
                          <a:cs typeface="Times New Roman"/>
                        </a:rPr>
                        <a:t>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520,89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51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12UY0116–4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Deri İşlenti</a:t>
                      </a:r>
                      <a:r>
                        <a:rPr lang="en-US" sz="1600" b="1" spc="-7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459,20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52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12UY0075–3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Elektrik</a:t>
                      </a:r>
                      <a:r>
                        <a:rPr lang="en-US" sz="1600" b="1" spc="-55">
                          <a:effectLst/>
                          <a:latin typeface="Times New Roman"/>
                          <a:ea typeface="Calibri"/>
                          <a:cs typeface="Times New Roman"/>
                        </a:rPr>
                        <a:t> </a:t>
                      </a:r>
                      <a:r>
                        <a:rPr lang="en-US" sz="1600" b="1">
                          <a:effectLst/>
                          <a:latin typeface="Times New Roman"/>
                          <a:ea typeface="Calibri"/>
                          <a:cs typeface="Times New Roman"/>
                        </a:rPr>
                        <a:t>Pano</a:t>
                      </a:r>
                      <a:r>
                        <a:rPr lang="en-US" sz="1600" b="1" spc="-55">
                          <a:effectLst/>
                          <a:latin typeface="Times New Roman"/>
                          <a:ea typeface="Calibri"/>
                          <a:cs typeface="Times New Roman"/>
                        </a:rPr>
                        <a:t> </a:t>
                      </a:r>
                      <a:r>
                        <a:rPr lang="en-US" sz="1600" b="1">
                          <a:effectLst/>
                          <a:latin typeface="Times New Roman"/>
                          <a:ea typeface="Calibri"/>
                          <a:cs typeface="Times New Roman"/>
                        </a:rPr>
                        <a:t>Montajcısı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520,89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12UY0075–4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Elektrik</a:t>
                      </a:r>
                      <a:r>
                        <a:rPr lang="en-US" sz="1600" b="1" spc="-55">
                          <a:effectLst/>
                          <a:latin typeface="Times New Roman"/>
                          <a:ea typeface="Calibri"/>
                          <a:cs typeface="Times New Roman"/>
                        </a:rPr>
                        <a:t> </a:t>
                      </a:r>
                      <a:r>
                        <a:rPr lang="en-US" sz="1600" b="1">
                          <a:effectLst/>
                          <a:latin typeface="Times New Roman"/>
                          <a:ea typeface="Calibri"/>
                          <a:cs typeface="Times New Roman"/>
                        </a:rPr>
                        <a:t>Pano</a:t>
                      </a:r>
                      <a:r>
                        <a:rPr lang="en-US" sz="1600" b="1" spc="-55">
                          <a:effectLst/>
                          <a:latin typeface="Times New Roman"/>
                          <a:ea typeface="Calibri"/>
                          <a:cs typeface="Times New Roman"/>
                        </a:rPr>
                        <a:t> </a:t>
                      </a:r>
                      <a:r>
                        <a:rPr lang="en-US" sz="1600" b="1">
                          <a:effectLst/>
                          <a:latin typeface="Times New Roman"/>
                          <a:ea typeface="Calibri"/>
                          <a:cs typeface="Times New Roman"/>
                        </a:rPr>
                        <a:t>Montajcısı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582,57</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54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12UY0075–5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Elektrik</a:t>
                      </a:r>
                      <a:r>
                        <a:rPr lang="en-US" sz="1600" b="1" spc="-55">
                          <a:effectLst/>
                          <a:latin typeface="Times New Roman"/>
                          <a:ea typeface="Calibri"/>
                          <a:cs typeface="Times New Roman"/>
                        </a:rPr>
                        <a:t> </a:t>
                      </a:r>
                      <a:r>
                        <a:rPr lang="en-US" sz="1600" b="1">
                          <a:effectLst/>
                          <a:latin typeface="Times New Roman"/>
                          <a:ea typeface="Calibri"/>
                          <a:cs typeface="Times New Roman"/>
                        </a:rPr>
                        <a:t>Pano</a:t>
                      </a:r>
                      <a:r>
                        <a:rPr lang="en-US" sz="1600" b="1" spc="-55">
                          <a:effectLst/>
                          <a:latin typeface="Times New Roman"/>
                          <a:ea typeface="Calibri"/>
                          <a:cs typeface="Times New Roman"/>
                        </a:rPr>
                        <a:t> </a:t>
                      </a:r>
                      <a:r>
                        <a:rPr lang="en-US" sz="1600" b="1">
                          <a:effectLst/>
                          <a:latin typeface="Times New Roman"/>
                          <a:ea typeface="Calibri"/>
                          <a:cs typeface="Times New Roman"/>
                        </a:rPr>
                        <a:t>Montajcısı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582,57</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55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12UY0081–3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dirty="0" err="1">
                          <a:effectLst/>
                          <a:latin typeface="Times New Roman"/>
                          <a:ea typeface="Calibri"/>
                          <a:cs typeface="Times New Roman"/>
                        </a:rPr>
                        <a:t>Frezeci</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753,92</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56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12UY0081–4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Frezeci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57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12UY0114–4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Kesimci</a:t>
                      </a:r>
                      <a:r>
                        <a:rPr lang="en-US" sz="1600" b="1" spc="-55">
                          <a:effectLst/>
                          <a:latin typeface="Times New Roman"/>
                          <a:ea typeface="Calibri"/>
                          <a:cs typeface="Times New Roman"/>
                        </a:rPr>
                        <a:t> </a:t>
                      </a:r>
                      <a:r>
                        <a:rPr lang="en-US" sz="1600" b="1">
                          <a:effectLst/>
                          <a:latin typeface="Times New Roman"/>
                          <a:ea typeface="Calibri"/>
                          <a:cs typeface="Times New Roman"/>
                        </a:rPr>
                        <a:t>(Ayakkabı)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459,20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58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12UY0113–4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Kesimci</a:t>
                      </a:r>
                      <a:r>
                        <a:rPr lang="en-US" sz="1600" b="1" spc="-35">
                          <a:effectLst/>
                          <a:latin typeface="Times New Roman"/>
                          <a:ea typeface="Calibri"/>
                          <a:cs typeface="Times New Roman"/>
                        </a:rPr>
                        <a:t> </a:t>
                      </a:r>
                      <a:r>
                        <a:rPr lang="en-US" sz="1600" b="1">
                          <a:effectLst/>
                          <a:latin typeface="Times New Roman"/>
                          <a:ea typeface="Calibri"/>
                          <a:cs typeface="Times New Roman"/>
                        </a:rPr>
                        <a:t>(Deri/Kürk</a:t>
                      </a:r>
                      <a:r>
                        <a:rPr lang="en-US" sz="1600" b="1" spc="-45">
                          <a:effectLst/>
                          <a:latin typeface="Times New Roman"/>
                          <a:ea typeface="Calibri"/>
                          <a:cs typeface="Times New Roman"/>
                        </a:rPr>
                        <a:t> </a:t>
                      </a:r>
                      <a:r>
                        <a:rPr lang="en-US" sz="1600" b="1">
                          <a:effectLst/>
                          <a:latin typeface="Times New Roman"/>
                          <a:ea typeface="Calibri"/>
                          <a:cs typeface="Times New Roman"/>
                        </a:rPr>
                        <a:t>Hazır</a:t>
                      </a:r>
                      <a:r>
                        <a:rPr lang="en-US" sz="1600" b="1" spc="-30">
                          <a:effectLst/>
                          <a:latin typeface="Times New Roman"/>
                          <a:ea typeface="Calibri"/>
                          <a:cs typeface="Times New Roman"/>
                        </a:rPr>
                        <a:t> </a:t>
                      </a:r>
                      <a:r>
                        <a:rPr lang="en-US" sz="1600" b="1">
                          <a:effectLst/>
                          <a:latin typeface="Times New Roman"/>
                          <a:ea typeface="Calibri"/>
                          <a:cs typeface="Times New Roman"/>
                        </a:rPr>
                        <a:t>Giyim)</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459,20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59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12UY0115–3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Kesimci</a:t>
                      </a:r>
                      <a:r>
                        <a:rPr lang="en-US" sz="1600" b="1" spc="-45">
                          <a:effectLst/>
                          <a:latin typeface="Times New Roman"/>
                          <a:ea typeface="Calibri"/>
                          <a:cs typeface="Times New Roman"/>
                        </a:rPr>
                        <a:t> </a:t>
                      </a:r>
                      <a:r>
                        <a:rPr lang="en-US" sz="1600" b="1">
                          <a:effectLst/>
                          <a:latin typeface="Times New Roman"/>
                          <a:ea typeface="Calibri"/>
                          <a:cs typeface="Times New Roman"/>
                        </a:rPr>
                        <a:t>(Saraciye)</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459,20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60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13UY0146–4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Kimya Laboratuvarı</a:t>
                      </a:r>
                      <a:r>
                        <a:rPr lang="en-US" sz="1600" b="1" spc="-105">
                          <a:effectLst/>
                          <a:latin typeface="Times New Roman"/>
                          <a:ea typeface="Calibri"/>
                          <a:cs typeface="Times New Roman"/>
                        </a:rPr>
                        <a:t> </a:t>
                      </a:r>
                      <a:r>
                        <a:rPr lang="en-US" sz="1600" b="1">
                          <a:effectLst/>
                          <a:latin typeface="Times New Roman"/>
                          <a:ea typeface="Calibri"/>
                          <a:cs typeface="Times New Roman"/>
                        </a:rPr>
                        <a:t>Analisti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753,92</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35">
                <a:tc>
                  <a:txBody>
                    <a:bodyPr/>
                    <a:lstStyle/>
                    <a:p>
                      <a:pPr marL="227330" marR="226060" algn="ctr">
                        <a:spcBef>
                          <a:spcPts val="360"/>
                        </a:spcBef>
                        <a:spcAft>
                          <a:spcPts val="0"/>
                        </a:spcAft>
                      </a:pPr>
                      <a:r>
                        <a:rPr lang="en-US" sz="1600" b="1">
                          <a:effectLst/>
                          <a:latin typeface="Times New Roman"/>
                          <a:ea typeface="Calibri"/>
                          <a:cs typeface="Times New Roman"/>
                        </a:rPr>
                        <a:t>61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13UY0147–5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Kimya</a:t>
                      </a:r>
                      <a:r>
                        <a:rPr lang="en-US" sz="1600" b="1" spc="-65">
                          <a:effectLst/>
                          <a:latin typeface="Times New Roman"/>
                          <a:ea typeface="Calibri"/>
                          <a:cs typeface="Times New Roman"/>
                        </a:rPr>
                        <a:t> </a:t>
                      </a:r>
                      <a:r>
                        <a:rPr lang="en-US" sz="1600" b="1">
                          <a:effectLst/>
                          <a:latin typeface="Times New Roman"/>
                          <a:ea typeface="Calibri"/>
                          <a:cs typeface="Times New Roman"/>
                        </a:rPr>
                        <a:t>Laboratuvarı</a:t>
                      </a:r>
                      <a:r>
                        <a:rPr lang="en-US" sz="1600" b="1" spc="-70">
                          <a:effectLst/>
                          <a:latin typeface="Times New Roman"/>
                          <a:ea typeface="Calibri"/>
                          <a:cs typeface="Times New Roman"/>
                        </a:rPr>
                        <a:t> </a:t>
                      </a:r>
                      <a:r>
                        <a:rPr lang="en-US" sz="1600" b="1">
                          <a:effectLst/>
                          <a:latin typeface="Times New Roman"/>
                          <a:ea typeface="Calibri"/>
                          <a:cs typeface="Times New Roman"/>
                        </a:rPr>
                        <a:t>Sorumlusu</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109936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8044" y="506099"/>
            <a:ext cx="5863988" cy="509791"/>
          </a:xfrm>
        </p:spPr>
        <p:txBody>
          <a:bodyPr/>
          <a:lstStyle/>
          <a:p>
            <a:pPr algn="r"/>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37</a:t>
            </a:fld>
            <a:endParaRPr lang="es-ES"/>
          </a:p>
        </p:txBody>
      </p:sp>
      <p:sp>
        <p:nvSpPr>
          <p:cNvPr id="5" name="Dikdörtgen 4"/>
          <p:cNvSpPr/>
          <p:nvPr/>
        </p:nvSpPr>
        <p:spPr>
          <a:xfrm>
            <a:off x="1187355" y="1021024"/>
            <a:ext cx="7774677" cy="615553"/>
          </a:xfrm>
          <a:prstGeom prst="rect">
            <a:avLst/>
          </a:prstGeom>
        </p:spPr>
        <p:txBody>
          <a:bodyPr wrap="square">
            <a:spAutoFit/>
          </a:bodyPr>
          <a:lstStyle/>
          <a:p>
            <a:pPr marL="850265" fontAlgn="auto">
              <a:spcBef>
                <a:spcPts val="410"/>
              </a:spcBef>
              <a:spcAft>
                <a:spcPts val="0"/>
              </a:spcAft>
            </a:pPr>
            <a:r>
              <a:rPr lang="tr-TR" sz="1700" dirty="0" smtClean="0">
                <a:solidFill>
                  <a:prstClr val="black"/>
                </a:solidFill>
                <a:latin typeface="Times New Roman"/>
                <a:ea typeface="Calibri"/>
                <a:cs typeface="Times New Roman"/>
              </a:rPr>
              <a:t>1 OCAK 2016 </a:t>
            </a:r>
            <a:r>
              <a:rPr lang="en-US" sz="1700" dirty="0" err="1" smtClean="0">
                <a:solidFill>
                  <a:prstClr val="black"/>
                </a:solidFill>
                <a:latin typeface="Times New Roman"/>
                <a:ea typeface="Calibri"/>
                <a:cs typeface="Times New Roman"/>
              </a:rPr>
              <a:t>Tarihinden</a:t>
            </a:r>
            <a:r>
              <a:rPr lang="en-US" sz="1700" spc="-25" dirty="0" smtClean="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İtibaren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Gerçekleştirilen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Sınavlar</a:t>
            </a:r>
            <a:r>
              <a:rPr lang="en-US" sz="170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için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İşsizlik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Sigortası</a:t>
            </a:r>
            <a:r>
              <a:rPr lang="en-US" sz="1700" spc="-10" dirty="0">
                <a:solidFill>
                  <a:prstClr val="black"/>
                </a:solidFill>
                <a:latin typeface="Times New Roman"/>
                <a:ea typeface="Calibri"/>
                <a:cs typeface="Times New Roman"/>
              </a:rPr>
              <a:t> </a:t>
            </a:r>
            <a:r>
              <a:rPr lang="en-US" sz="1700" spc="-15" dirty="0" err="1">
                <a:solidFill>
                  <a:prstClr val="black"/>
                </a:solidFill>
                <a:latin typeface="Times New Roman"/>
                <a:ea typeface="Calibri"/>
                <a:cs typeface="Times New Roman"/>
              </a:rPr>
              <a:t>Fonundan</a:t>
            </a:r>
            <a:r>
              <a:rPr lang="en-US" sz="1700" spc="-25" dirty="0">
                <a:solidFill>
                  <a:prstClr val="black"/>
                </a:solidFill>
                <a:latin typeface="Times New Roman"/>
                <a:ea typeface="Calibri"/>
                <a:cs typeface="Times New Roman"/>
              </a:rPr>
              <a:t> </a:t>
            </a:r>
            <a:r>
              <a:rPr lang="en-US" sz="1700" dirty="0">
                <a:solidFill>
                  <a:prstClr val="black"/>
                </a:solidFill>
                <a:latin typeface="Times New Roman"/>
                <a:ea typeface="Calibri"/>
                <a:cs typeface="Times New Roman"/>
              </a:rPr>
              <a:t>Karşılanacak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Ücretleri</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Üst</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Sınırları</a:t>
            </a:r>
            <a:endParaRPr lang="tr-TR" sz="1700" b="0" dirty="0">
              <a:solidFill>
                <a:prstClr val="black"/>
              </a:solidFill>
              <a:latin typeface="Calibri"/>
              <a:ea typeface="Calibri"/>
              <a:cs typeface="Times New Roman"/>
            </a:endParaRPr>
          </a:p>
        </p:txBody>
      </p:sp>
      <p:graphicFrame>
        <p:nvGraphicFramePr>
          <p:cNvPr id="3" name="Tablo 2"/>
          <p:cNvGraphicFramePr>
            <a:graphicFrameLocks noGrp="1"/>
          </p:cNvGraphicFramePr>
          <p:nvPr>
            <p:extLst>
              <p:ext uri="{D42A27DB-BD31-4B8C-83A1-F6EECF244321}">
                <p14:modId xmlns:p14="http://schemas.microsoft.com/office/powerpoint/2010/main" val="3140321"/>
              </p:ext>
            </p:extLst>
          </p:nvPr>
        </p:nvGraphicFramePr>
        <p:xfrm>
          <a:off x="204716" y="1719622"/>
          <a:ext cx="8634485" cy="4754005"/>
        </p:xfrm>
        <a:graphic>
          <a:graphicData uri="http://schemas.openxmlformats.org/drawingml/2006/table">
            <a:tbl>
              <a:tblPr firstRow="1" firstCol="1" lastRow="1" lastCol="1" bandRow="1" bandCol="1"/>
              <a:tblGrid>
                <a:gridCol w="1009016"/>
                <a:gridCol w="1594664"/>
                <a:gridCol w="2391595"/>
                <a:gridCol w="1819605"/>
                <a:gridCol w="1819605"/>
              </a:tblGrid>
              <a:tr h="413166">
                <a:tc>
                  <a:txBody>
                    <a:bodyPr/>
                    <a:lstStyle/>
                    <a:p>
                      <a:pPr marL="227330" marR="226060" algn="ctr">
                        <a:spcBef>
                          <a:spcPts val="360"/>
                        </a:spcBef>
                        <a:spcAft>
                          <a:spcPts val="0"/>
                        </a:spcAft>
                      </a:pPr>
                      <a:r>
                        <a:rPr lang="en-US" sz="1600" b="1" dirty="0">
                          <a:effectLst/>
                          <a:latin typeface="Times New Roman"/>
                          <a:ea typeface="Calibri"/>
                          <a:cs typeface="Times New Roman"/>
                        </a:rPr>
                        <a:t>62</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12UY0088–3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Liman</a:t>
                      </a:r>
                      <a:r>
                        <a:rPr lang="en-US" sz="1600" b="1" spc="-65">
                          <a:effectLst/>
                          <a:latin typeface="Times New Roman"/>
                          <a:ea typeface="Calibri"/>
                          <a:cs typeface="Times New Roman"/>
                        </a:rPr>
                        <a:t> </a:t>
                      </a:r>
                      <a:r>
                        <a:rPr lang="en-US" sz="1600" b="1">
                          <a:effectLst/>
                          <a:latin typeface="Times New Roman"/>
                          <a:ea typeface="Calibri"/>
                          <a:cs typeface="Times New Roman"/>
                        </a:rPr>
                        <a:t>Forklift</a:t>
                      </a:r>
                      <a:r>
                        <a:rPr lang="en-US" sz="1600" b="1" spc="-6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767,63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166">
                <a:tc>
                  <a:txBody>
                    <a:bodyPr/>
                    <a:lstStyle/>
                    <a:p>
                      <a:pPr marL="227330" marR="226060" algn="ctr">
                        <a:spcBef>
                          <a:spcPts val="360"/>
                        </a:spcBef>
                        <a:spcAft>
                          <a:spcPts val="0"/>
                        </a:spcAft>
                      </a:pPr>
                      <a:r>
                        <a:rPr lang="en-US" sz="1600" b="1">
                          <a:effectLst/>
                          <a:latin typeface="Times New Roman"/>
                          <a:ea typeface="Calibri"/>
                          <a:cs typeface="Times New Roman"/>
                        </a:rPr>
                        <a:t>63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12UY0105–3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Makine</a:t>
                      </a:r>
                      <a:r>
                        <a:rPr lang="en-US" sz="1600" b="1" spc="-40">
                          <a:effectLst/>
                          <a:latin typeface="Times New Roman"/>
                          <a:ea typeface="Calibri"/>
                          <a:cs typeface="Times New Roman"/>
                        </a:rPr>
                        <a:t> </a:t>
                      </a:r>
                      <a:r>
                        <a:rPr lang="en-US" sz="1600" b="1">
                          <a:effectLst/>
                          <a:latin typeface="Times New Roman"/>
                          <a:ea typeface="Calibri"/>
                          <a:cs typeface="Times New Roman"/>
                        </a:rPr>
                        <a:t>Montajcısı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166">
                <a:tc>
                  <a:txBody>
                    <a:bodyPr/>
                    <a:lstStyle/>
                    <a:p>
                      <a:pPr marL="227330" marR="226060" algn="ctr">
                        <a:spcBef>
                          <a:spcPts val="360"/>
                        </a:spcBef>
                        <a:spcAft>
                          <a:spcPts val="0"/>
                        </a:spcAft>
                      </a:pPr>
                      <a:r>
                        <a:rPr lang="en-US" sz="1600" b="1">
                          <a:effectLst/>
                          <a:latin typeface="Times New Roman"/>
                          <a:ea typeface="Calibri"/>
                          <a:cs typeface="Times New Roman"/>
                        </a:rPr>
                        <a:t>64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12UY0105–4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Makine</a:t>
                      </a:r>
                      <a:r>
                        <a:rPr lang="en-US" sz="1600" b="1" spc="-40">
                          <a:effectLst/>
                          <a:latin typeface="Times New Roman"/>
                          <a:ea typeface="Calibri"/>
                          <a:cs typeface="Times New Roman"/>
                        </a:rPr>
                        <a:t> </a:t>
                      </a:r>
                      <a:r>
                        <a:rPr lang="en-US" sz="1600" b="1">
                          <a:effectLst/>
                          <a:latin typeface="Times New Roman"/>
                          <a:ea typeface="Calibri"/>
                          <a:cs typeface="Times New Roman"/>
                        </a:rPr>
                        <a:t>Montajcısı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166">
                <a:tc>
                  <a:txBody>
                    <a:bodyPr/>
                    <a:lstStyle/>
                    <a:p>
                      <a:pPr marL="227330" marR="226060" algn="ctr">
                        <a:spcBef>
                          <a:spcPts val="360"/>
                        </a:spcBef>
                        <a:spcAft>
                          <a:spcPts val="0"/>
                        </a:spcAft>
                      </a:pPr>
                      <a:r>
                        <a:rPr lang="en-US" sz="1600" b="1">
                          <a:effectLst/>
                          <a:latin typeface="Times New Roman"/>
                          <a:ea typeface="Calibri"/>
                          <a:cs typeface="Times New Roman"/>
                        </a:rPr>
                        <a:t>65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12UY0084–4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Metal Kesim</a:t>
                      </a:r>
                      <a:r>
                        <a:rPr lang="en-US" sz="1600" b="1" spc="-55">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452,35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166">
                <a:tc>
                  <a:txBody>
                    <a:bodyPr/>
                    <a:lstStyle/>
                    <a:p>
                      <a:pPr marL="227330" marR="226060" algn="ctr">
                        <a:spcBef>
                          <a:spcPts val="360"/>
                        </a:spcBef>
                        <a:spcAft>
                          <a:spcPts val="0"/>
                        </a:spcAft>
                      </a:pPr>
                      <a:r>
                        <a:rPr lang="en-US" sz="1600" b="1">
                          <a:effectLst/>
                          <a:latin typeface="Times New Roman"/>
                          <a:ea typeface="Calibri"/>
                          <a:cs typeface="Times New Roman"/>
                        </a:rPr>
                        <a:t>66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12UY0083–3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Metal</a:t>
                      </a:r>
                      <a:r>
                        <a:rPr lang="en-US" sz="1600" b="1" spc="-55">
                          <a:effectLst/>
                          <a:latin typeface="Times New Roman"/>
                          <a:ea typeface="Calibri"/>
                          <a:cs typeface="Times New Roman"/>
                        </a:rPr>
                        <a:t> </a:t>
                      </a:r>
                      <a:r>
                        <a:rPr lang="en-US" sz="1600" b="1">
                          <a:effectLst/>
                          <a:latin typeface="Times New Roman"/>
                          <a:ea typeface="Calibri"/>
                          <a:cs typeface="Times New Roman"/>
                        </a:rPr>
                        <a:t>Kesimci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452,35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166">
                <a:tc>
                  <a:txBody>
                    <a:bodyPr/>
                    <a:lstStyle/>
                    <a:p>
                      <a:pPr marL="227330" marR="226060" algn="ctr">
                        <a:spcBef>
                          <a:spcPts val="360"/>
                        </a:spcBef>
                        <a:spcAft>
                          <a:spcPts val="0"/>
                        </a:spcAft>
                      </a:pPr>
                      <a:r>
                        <a:rPr lang="en-US" sz="1600" b="1">
                          <a:effectLst/>
                          <a:latin typeface="Times New Roman"/>
                          <a:ea typeface="Calibri"/>
                          <a:cs typeface="Times New Roman"/>
                        </a:rPr>
                        <a:t>67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12UY0086–3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Metal </a:t>
                      </a:r>
                      <a:r>
                        <a:rPr lang="en-US" sz="1600" b="1" spc="-15">
                          <a:effectLst/>
                          <a:latin typeface="Times New Roman"/>
                          <a:ea typeface="Calibri"/>
                          <a:cs typeface="Times New Roman"/>
                        </a:rPr>
                        <a:t>Levha </a:t>
                      </a:r>
                      <a:r>
                        <a:rPr lang="en-US" sz="1600" b="1">
                          <a:effectLst/>
                          <a:latin typeface="Times New Roman"/>
                          <a:ea typeface="Calibri"/>
                          <a:cs typeface="Times New Roman"/>
                        </a:rPr>
                        <a:t>İşleme Tezgâh</a:t>
                      </a:r>
                      <a:r>
                        <a:rPr lang="en-US" sz="1600" b="1" spc="-65">
                          <a:effectLst/>
                          <a:latin typeface="Times New Roman"/>
                          <a:ea typeface="Calibri"/>
                          <a:cs typeface="Times New Roman"/>
                        </a:rPr>
                        <a:t> </a:t>
                      </a:r>
                      <a:r>
                        <a:rPr lang="en-US" sz="1600" b="1">
                          <a:effectLst/>
                          <a:latin typeface="Times New Roman"/>
                          <a:ea typeface="Calibri"/>
                          <a:cs typeface="Times New Roman"/>
                        </a:rPr>
                        <a:t>İşçisi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452,35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166">
                <a:tc>
                  <a:txBody>
                    <a:bodyPr/>
                    <a:lstStyle/>
                    <a:p>
                      <a:pPr marL="227330" marR="226060" algn="ctr">
                        <a:spcBef>
                          <a:spcPts val="360"/>
                        </a:spcBef>
                        <a:spcAft>
                          <a:spcPts val="0"/>
                        </a:spcAft>
                      </a:pPr>
                      <a:r>
                        <a:rPr lang="en-US" sz="1600" b="1">
                          <a:effectLst/>
                          <a:latin typeface="Times New Roman"/>
                          <a:ea typeface="Calibri"/>
                          <a:cs typeface="Times New Roman"/>
                        </a:rPr>
                        <a:t>68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12UY0087–4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Metal </a:t>
                      </a:r>
                      <a:r>
                        <a:rPr lang="en-US" sz="1600" b="1" spc="-15">
                          <a:effectLst/>
                          <a:latin typeface="Times New Roman"/>
                          <a:ea typeface="Calibri"/>
                          <a:cs typeface="Times New Roman"/>
                        </a:rPr>
                        <a:t>Levha </a:t>
                      </a:r>
                      <a:r>
                        <a:rPr lang="en-US" sz="1600" b="1">
                          <a:effectLst/>
                          <a:latin typeface="Times New Roman"/>
                          <a:ea typeface="Calibri"/>
                          <a:cs typeface="Times New Roman"/>
                        </a:rPr>
                        <a:t>İşleme Tezgâh</a:t>
                      </a:r>
                      <a:r>
                        <a:rPr lang="en-US" sz="1600" b="1" spc="-65">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452,35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166">
                <a:tc>
                  <a:txBody>
                    <a:bodyPr/>
                    <a:lstStyle/>
                    <a:p>
                      <a:pPr marL="227330" marR="226060" algn="ctr">
                        <a:spcBef>
                          <a:spcPts val="360"/>
                        </a:spcBef>
                        <a:spcAft>
                          <a:spcPts val="0"/>
                        </a:spcAft>
                      </a:pPr>
                      <a:r>
                        <a:rPr lang="en-US" sz="1600" b="1">
                          <a:effectLst/>
                          <a:latin typeface="Times New Roman"/>
                          <a:ea typeface="Calibri"/>
                          <a:cs typeface="Times New Roman"/>
                        </a:rPr>
                        <a:t>69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Metal Sac</a:t>
                      </a:r>
                      <a:r>
                        <a:rPr lang="en-US" sz="1600" b="1" spc="-80">
                          <a:effectLst/>
                          <a:latin typeface="Times New Roman"/>
                          <a:ea typeface="Calibri"/>
                          <a:cs typeface="Times New Roman"/>
                        </a:rPr>
                        <a:t> </a:t>
                      </a:r>
                      <a:r>
                        <a:rPr lang="en-US" sz="1600" b="1">
                          <a:effectLst/>
                          <a:latin typeface="Times New Roman"/>
                          <a:ea typeface="Calibri"/>
                          <a:cs typeface="Times New Roman"/>
                        </a:rPr>
                        <a:t>İşlemeci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452,35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166">
                <a:tc>
                  <a:txBody>
                    <a:bodyPr/>
                    <a:lstStyle/>
                    <a:p>
                      <a:pPr marL="227330" marR="226060" algn="ctr">
                        <a:spcBef>
                          <a:spcPts val="360"/>
                        </a:spcBef>
                        <a:spcAft>
                          <a:spcPts val="0"/>
                        </a:spcAft>
                      </a:pPr>
                      <a:r>
                        <a:rPr lang="en-US" sz="1600" b="1">
                          <a:effectLst/>
                          <a:latin typeface="Times New Roman"/>
                          <a:ea typeface="Calibri"/>
                          <a:cs typeface="Times New Roman"/>
                        </a:rPr>
                        <a:t>70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12UY0085–4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Metal Sac</a:t>
                      </a:r>
                      <a:r>
                        <a:rPr lang="en-US" sz="1600" b="1" spc="-80">
                          <a:effectLst/>
                          <a:latin typeface="Times New Roman"/>
                          <a:ea typeface="Calibri"/>
                          <a:cs typeface="Times New Roman"/>
                        </a:rPr>
                        <a:t> </a:t>
                      </a:r>
                      <a:r>
                        <a:rPr lang="en-US" sz="1600" b="1">
                          <a:effectLst/>
                          <a:latin typeface="Times New Roman"/>
                          <a:ea typeface="Calibri"/>
                          <a:cs typeface="Times New Roman"/>
                        </a:rPr>
                        <a:t>İşlemeci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452,35</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6483">
                <a:tc>
                  <a:txBody>
                    <a:bodyPr/>
                    <a:lstStyle/>
                    <a:p>
                      <a:pPr marL="227330" marR="226060" algn="ctr">
                        <a:spcBef>
                          <a:spcPts val="360"/>
                        </a:spcBef>
                        <a:spcAft>
                          <a:spcPts val="0"/>
                        </a:spcAft>
                      </a:pPr>
                      <a:r>
                        <a:rPr lang="en-US" sz="1600" b="1">
                          <a:effectLst/>
                          <a:latin typeface="Times New Roman"/>
                          <a:ea typeface="Calibri"/>
                          <a:cs typeface="Times New Roman"/>
                        </a:rPr>
                        <a:t>71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12UY0061-3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38100">
                        <a:lnSpc>
                          <a:spcPct val="115000"/>
                        </a:lnSpc>
                        <a:spcBef>
                          <a:spcPts val="50"/>
                        </a:spcBef>
                        <a:spcAft>
                          <a:spcPts val="0"/>
                        </a:spcAft>
                      </a:pPr>
                      <a:r>
                        <a:rPr lang="en-US" sz="1600" b="1" dirty="0">
                          <a:effectLst/>
                          <a:latin typeface="Times New Roman"/>
                          <a:ea typeface="Calibri"/>
                          <a:cs typeface="Times New Roman"/>
                        </a:rPr>
                        <a:t>Mobil </a:t>
                      </a:r>
                      <a:r>
                        <a:rPr lang="en-US" sz="1600" b="1" dirty="0" err="1">
                          <a:effectLst/>
                          <a:latin typeface="Times New Roman"/>
                          <a:ea typeface="Calibri"/>
                          <a:cs typeface="Times New Roman"/>
                        </a:rPr>
                        <a:t>Vinç</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Operatörü</a:t>
                      </a:r>
                      <a:r>
                        <a:rPr lang="en-US" sz="1600" b="1" dirty="0">
                          <a:effectLst/>
                          <a:latin typeface="Times New Roman"/>
                          <a:ea typeface="Calibri"/>
                          <a:cs typeface="Times New Roman"/>
                        </a:rPr>
                        <a:t> - MHC, </a:t>
                      </a:r>
                      <a:r>
                        <a:rPr lang="en-US" sz="1600" b="1" dirty="0" err="1">
                          <a:effectLst/>
                          <a:latin typeface="Times New Roman"/>
                          <a:ea typeface="Calibri"/>
                          <a:cs typeface="Times New Roman"/>
                        </a:rPr>
                        <a:t>Sahil</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ve</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Gemi</a:t>
                      </a:r>
                      <a:r>
                        <a:rPr lang="en-US" sz="1600" b="1" spc="-75" dirty="0">
                          <a:effectLst/>
                          <a:latin typeface="Times New Roman"/>
                          <a:ea typeface="Calibri"/>
                          <a:cs typeface="Times New Roman"/>
                        </a:rPr>
                        <a:t> </a:t>
                      </a:r>
                      <a:r>
                        <a:rPr lang="en-US" sz="1600" b="1" dirty="0">
                          <a:effectLst/>
                          <a:latin typeface="Times New Roman"/>
                          <a:ea typeface="Calibri"/>
                          <a:cs typeface="Times New Roman"/>
                        </a:rPr>
                        <a:t>Vinci</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538590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8044" y="382141"/>
            <a:ext cx="5863988" cy="509791"/>
          </a:xfrm>
        </p:spPr>
        <p:txBody>
          <a:bodyPr/>
          <a:lstStyle/>
          <a:p>
            <a:pPr algn="r"/>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38</a:t>
            </a:fld>
            <a:endParaRPr lang="es-ES"/>
          </a:p>
        </p:txBody>
      </p:sp>
      <p:sp>
        <p:nvSpPr>
          <p:cNvPr id="5" name="Dikdörtgen 4"/>
          <p:cNvSpPr/>
          <p:nvPr/>
        </p:nvSpPr>
        <p:spPr>
          <a:xfrm>
            <a:off x="1187354" y="891932"/>
            <a:ext cx="7774677" cy="615553"/>
          </a:xfrm>
          <a:prstGeom prst="rect">
            <a:avLst/>
          </a:prstGeom>
        </p:spPr>
        <p:txBody>
          <a:bodyPr wrap="square">
            <a:spAutoFit/>
          </a:bodyPr>
          <a:lstStyle/>
          <a:p>
            <a:pPr marL="850265" fontAlgn="auto">
              <a:spcBef>
                <a:spcPts val="410"/>
              </a:spcBef>
              <a:spcAft>
                <a:spcPts val="0"/>
              </a:spcAft>
            </a:pPr>
            <a:r>
              <a:rPr lang="tr-TR" sz="1700" dirty="0" smtClean="0">
                <a:solidFill>
                  <a:prstClr val="black"/>
                </a:solidFill>
                <a:latin typeface="Times New Roman"/>
                <a:ea typeface="Calibri"/>
                <a:cs typeface="Times New Roman"/>
              </a:rPr>
              <a:t>1 OCAK 2016 </a:t>
            </a:r>
            <a:r>
              <a:rPr lang="en-US" sz="1700" dirty="0" err="1" smtClean="0">
                <a:solidFill>
                  <a:prstClr val="black"/>
                </a:solidFill>
                <a:latin typeface="Times New Roman"/>
                <a:ea typeface="Calibri"/>
                <a:cs typeface="Times New Roman"/>
              </a:rPr>
              <a:t>Tarihinden</a:t>
            </a:r>
            <a:r>
              <a:rPr lang="en-US" sz="1700" spc="-25" dirty="0" smtClean="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İtibaren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Gerçekleştirilen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Sınavlar</a:t>
            </a:r>
            <a:r>
              <a:rPr lang="en-US" sz="170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için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İşsizlik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Sigortası</a:t>
            </a:r>
            <a:r>
              <a:rPr lang="en-US" sz="1700" spc="-10" dirty="0">
                <a:solidFill>
                  <a:prstClr val="black"/>
                </a:solidFill>
                <a:latin typeface="Times New Roman"/>
                <a:ea typeface="Calibri"/>
                <a:cs typeface="Times New Roman"/>
              </a:rPr>
              <a:t> </a:t>
            </a:r>
            <a:r>
              <a:rPr lang="en-US" sz="1700" spc="-15" dirty="0" err="1">
                <a:solidFill>
                  <a:prstClr val="black"/>
                </a:solidFill>
                <a:latin typeface="Times New Roman"/>
                <a:ea typeface="Calibri"/>
                <a:cs typeface="Times New Roman"/>
              </a:rPr>
              <a:t>Fonundan</a:t>
            </a:r>
            <a:r>
              <a:rPr lang="en-US" sz="1700" spc="-25" dirty="0">
                <a:solidFill>
                  <a:prstClr val="black"/>
                </a:solidFill>
                <a:latin typeface="Times New Roman"/>
                <a:ea typeface="Calibri"/>
                <a:cs typeface="Times New Roman"/>
              </a:rPr>
              <a:t> </a:t>
            </a:r>
            <a:r>
              <a:rPr lang="en-US" sz="1700" dirty="0">
                <a:solidFill>
                  <a:prstClr val="black"/>
                </a:solidFill>
                <a:latin typeface="Times New Roman"/>
                <a:ea typeface="Calibri"/>
                <a:cs typeface="Times New Roman"/>
              </a:rPr>
              <a:t>Karşılanacak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Ücretleri</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Üst</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Sınırları</a:t>
            </a:r>
            <a:endParaRPr lang="tr-TR" sz="1700" b="0" dirty="0">
              <a:solidFill>
                <a:prstClr val="black"/>
              </a:solidFill>
              <a:latin typeface="Calibri"/>
              <a:ea typeface="Calibri"/>
              <a:cs typeface="Times New Roman"/>
            </a:endParaRPr>
          </a:p>
        </p:txBody>
      </p:sp>
      <p:graphicFrame>
        <p:nvGraphicFramePr>
          <p:cNvPr id="6" name="Tablo 5"/>
          <p:cNvGraphicFramePr>
            <a:graphicFrameLocks noGrp="1"/>
          </p:cNvGraphicFramePr>
          <p:nvPr>
            <p:extLst>
              <p:ext uri="{D42A27DB-BD31-4B8C-83A1-F6EECF244321}">
                <p14:modId xmlns:p14="http://schemas.microsoft.com/office/powerpoint/2010/main" val="3811768493"/>
              </p:ext>
            </p:extLst>
          </p:nvPr>
        </p:nvGraphicFramePr>
        <p:xfrm>
          <a:off x="136478" y="1667435"/>
          <a:ext cx="8825552" cy="4810921"/>
        </p:xfrm>
        <a:graphic>
          <a:graphicData uri="http://schemas.openxmlformats.org/drawingml/2006/table">
            <a:tbl>
              <a:tblPr firstRow="1" firstCol="1" lastRow="1" lastCol="1" bandRow="1" bandCol="1"/>
              <a:tblGrid>
                <a:gridCol w="887104"/>
                <a:gridCol w="1665027"/>
                <a:gridCol w="2825087"/>
                <a:gridCol w="1588464"/>
                <a:gridCol w="1859870"/>
              </a:tblGrid>
              <a:tr h="451821">
                <a:tc>
                  <a:txBody>
                    <a:bodyPr/>
                    <a:lstStyle/>
                    <a:p>
                      <a:pPr marL="227330" marR="226060" algn="ctr">
                        <a:spcBef>
                          <a:spcPts val="360"/>
                        </a:spcBef>
                        <a:spcAft>
                          <a:spcPts val="0"/>
                        </a:spcAft>
                      </a:pPr>
                      <a:r>
                        <a:rPr lang="en-US" sz="1600" b="1" dirty="0">
                          <a:effectLst/>
                          <a:latin typeface="Times New Roman"/>
                          <a:ea typeface="Calibri"/>
                          <a:cs typeface="Times New Roman"/>
                        </a:rPr>
                        <a:t>72</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11UY0009–4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Motor</a:t>
                      </a:r>
                      <a:r>
                        <a:rPr lang="en-US" sz="1600" b="1" spc="-45">
                          <a:effectLst/>
                          <a:latin typeface="Times New Roman"/>
                          <a:ea typeface="Calibri"/>
                          <a:cs typeface="Times New Roman"/>
                        </a:rPr>
                        <a:t> </a:t>
                      </a:r>
                      <a:r>
                        <a:rPr lang="en-US" sz="1600" b="1">
                          <a:effectLst/>
                          <a:latin typeface="Times New Roman"/>
                          <a:ea typeface="Calibri"/>
                          <a:cs typeface="Times New Roman"/>
                        </a:rPr>
                        <a:t>Testçisi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063">
                <a:tc>
                  <a:txBody>
                    <a:bodyPr/>
                    <a:lstStyle/>
                    <a:p>
                      <a:pPr marL="227330" marR="226060" algn="ctr">
                        <a:spcBef>
                          <a:spcPts val="360"/>
                        </a:spcBef>
                        <a:spcAft>
                          <a:spcPts val="0"/>
                        </a:spcAft>
                      </a:pPr>
                      <a:r>
                        <a:rPr lang="en-US" sz="1600" b="1">
                          <a:effectLst/>
                          <a:latin typeface="Times New Roman"/>
                          <a:ea typeface="Calibri"/>
                          <a:cs typeface="Times New Roman"/>
                        </a:rPr>
                        <a:t>73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11UY0009–5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Motor</a:t>
                      </a:r>
                      <a:r>
                        <a:rPr lang="en-US" sz="1600" b="1" spc="-45">
                          <a:effectLst/>
                          <a:latin typeface="Times New Roman"/>
                          <a:ea typeface="Calibri"/>
                          <a:cs typeface="Times New Roman"/>
                        </a:rPr>
                        <a:t> </a:t>
                      </a:r>
                      <a:r>
                        <a:rPr lang="en-US" sz="1600" b="1">
                          <a:effectLst/>
                          <a:latin typeface="Times New Roman"/>
                          <a:ea typeface="Calibri"/>
                          <a:cs typeface="Times New Roman"/>
                        </a:rPr>
                        <a:t>Testçisi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947">
                <a:tc>
                  <a:txBody>
                    <a:bodyPr/>
                    <a:lstStyle/>
                    <a:p>
                      <a:pPr marL="227330" marR="226060" algn="ctr">
                        <a:spcBef>
                          <a:spcPts val="360"/>
                        </a:spcBef>
                        <a:spcAft>
                          <a:spcPts val="0"/>
                        </a:spcAft>
                      </a:pPr>
                      <a:r>
                        <a:rPr lang="en-US" sz="1600" b="1">
                          <a:effectLst/>
                          <a:latin typeface="Times New Roman"/>
                          <a:ea typeface="Calibri"/>
                          <a:cs typeface="Times New Roman"/>
                        </a:rPr>
                        <a:t>74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13UY0123–4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Motosiklet</a:t>
                      </a:r>
                      <a:r>
                        <a:rPr lang="en-US" sz="1600" b="1" spc="-70">
                          <a:effectLst/>
                          <a:latin typeface="Times New Roman"/>
                          <a:ea typeface="Calibri"/>
                          <a:cs typeface="Times New Roman"/>
                        </a:rPr>
                        <a:t> </a:t>
                      </a:r>
                      <a:r>
                        <a:rPr lang="en-US" sz="1600" b="1">
                          <a:effectLst/>
                          <a:latin typeface="Times New Roman"/>
                          <a:ea typeface="Calibri"/>
                          <a:cs typeface="Times New Roman"/>
                        </a:rPr>
                        <a:t>Bakım</a:t>
                      </a:r>
                      <a:r>
                        <a:rPr lang="en-US" sz="1600" b="1" spc="-80">
                          <a:effectLst/>
                          <a:latin typeface="Times New Roman"/>
                          <a:ea typeface="Calibri"/>
                          <a:cs typeface="Times New Roman"/>
                        </a:rPr>
                        <a:t> </a:t>
                      </a:r>
                      <a:r>
                        <a:rPr lang="en-US" sz="1600" b="1">
                          <a:effectLst/>
                          <a:latin typeface="Times New Roman"/>
                          <a:ea typeface="Calibri"/>
                          <a:cs typeface="Times New Roman"/>
                        </a:rPr>
                        <a:t>Onarımcısı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8607">
                <a:tc>
                  <a:txBody>
                    <a:bodyPr/>
                    <a:lstStyle/>
                    <a:p>
                      <a:pPr marL="227330" marR="226060" algn="ctr">
                        <a:spcBef>
                          <a:spcPts val="360"/>
                        </a:spcBef>
                        <a:spcAft>
                          <a:spcPts val="0"/>
                        </a:spcAft>
                      </a:pPr>
                      <a:r>
                        <a:rPr lang="en-US" sz="1600" b="1">
                          <a:effectLst/>
                          <a:latin typeface="Times New Roman"/>
                          <a:ea typeface="Calibri"/>
                          <a:cs typeface="Times New Roman"/>
                        </a:rPr>
                        <a:t>75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13UY0151–5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lnSpc>
                          <a:spcPct val="115000"/>
                        </a:lnSpc>
                        <a:spcBef>
                          <a:spcPts val="50"/>
                        </a:spcBef>
                        <a:spcAft>
                          <a:spcPts val="0"/>
                        </a:spcAft>
                      </a:pPr>
                      <a:r>
                        <a:rPr lang="en-US" sz="1600" b="1">
                          <a:effectLst/>
                          <a:latin typeface="Times New Roman"/>
                          <a:ea typeface="Calibri"/>
                          <a:cs typeface="Times New Roman"/>
                        </a:rPr>
                        <a:t>NC/CNC Takım Tezgâhları </a:t>
                      </a:r>
                      <a:r>
                        <a:rPr lang="en-US" sz="1600" b="1" spc="-5">
                          <a:effectLst/>
                          <a:latin typeface="Times New Roman"/>
                          <a:ea typeface="Calibri"/>
                          <a:cs typeface="Times New Roman"/>
                        </a:rPr>
                        <a:t>Elektrik/Elektronik </a:t>
                      </a:r>
                      <a:r>
                        <a:rPr lang="en-US" sz="1600" b="1">
                          <a:effectLst/>
                          <a:latin typeface="Times New Roman"/>
                          <a:ea typeface="Calibri"/>
                          <a:cs typeface="Times New Roman"/>
                        </a:rPr>
                        <a:t>Servis</a:t>
                      </a:r>
                      <a:r>
                        <a:rPr lang="en-US" sz="1600" b="1" spc="-65">
                          <a:effectLst/>
                          <a:latin typeface="Times New Roman"/>
                          <a:ea typeface="Calibri"/>
                          <a:cs typeface="Times New Roman"/>
                        </a:rPr>
                        <a:t> </a:t>
                      </a:r>
                      <a:r>
                        <a:rPr lang="en-US" sz="1600" b="1">
                          <a:effectLst/>
                          <a:latin typeface="Times New Roman"/>
                          <a:ea typeface="Calibri"/>
                          <a:cs typeface="Times New Roman"/>
                        </a:rPr>
                        <a:t>Görevlisi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840">
                <a:tc>
                  <a:txBody>
                    <a:bodyPr/>
                    <a:lstStyle/>
                    <a:p>
                      <a:pPr marL="227330" marR="226060" algn="ctr">
                        <a:spcBef>
                          <a:spcPts val="360"/>
                        </a:spcBef>
                        <a:spcAft>
                          <a:spcPts val="0"/>
                        </a:spcAft>
                      </a:pPr>
                      <a:r>
                        <a:rPr lang="en-US" sz="1600" b="1">
                          <a:effectLst/>
                          <a:latin typeface="Times New Roman"/>
                          <a:ea typeface="Calibri"/>
                          <a:cs typeface="Times New Roman"/>
                        </a:rPr>
                        <a:t>76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12UY0102–5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lnSpc>
                          <a:spcPct val="115000"/>
                        </a:lnSpc>
                        <a:spcBef>
                          <a:spcPts val="50"/>
                        </a:spcBef>
                        <a:spcAft>
                          <a:spcPts val="0"/>
                        </a:spcAft>
                      </a:pPr>
                      <a:r>
                        <a:rPr lang="en-US" sz="1600" b="1">
                          <a:effectLst/>
                          <a:latin typeface="Times New Roman"/>
                          <a:ea typeface="Calibri"/>
                          <a:cs typeface="Times New Roman"/>
                        </a:rPr>
                        <a:t>NC/CNC</a:t>
                      </a:r>
                      <a:r>
                        <a:rPr lang="en-US" sz="1600" b="1" spc="-30">
                          <a:effectLst/>
                          <a:latin typeface="Times New Roman"/>
                          <a:ea typeface="Calibri"/>
                          <a:cs typeface="Times New Roman"/>
                        </a:rPr>
                        <a:t> </a:t>
                      </a:r>
                      <a:r>
                        <a:rPr lang="en-US" sz="1600" b="1">
                          <a:effectLst/>
                          <a:latin typeface="Times New Roman"/>
                          <a:ea typeface="Calibri"/>
                          <a:cs typeface="Times New Roman"/>
                        </a:rPr>
                        <a:t>Takım</a:t>
                      </a:r>
                      <a:r>
                        <a:rPr lang="en-US" sz="1600" b="1" spc="-50">
                          <a:effectLst/>
                          <a:latin typeface="Times New Roman"/>
                          <a:ea typeface="Calibri"/>
                          <a:cs typeface="Times New Roman"/>
                        </a:rPr>
                        <a:t> </a:t>
                      </a:r>
                      <a:r>
                        <a:rPr lang="en-US" sz="1600" b="1">
                          <a:effectLst/>
                          <a:latin typeface="Times New Roman"/>
                          <a:ea typeface="Calibri"/>
                          <a:cs typeface="Times New Roman"/>
                        </a:rPr>
                        <a:t>Tezgâhları</a:t>
                      </a:r>
                      <a:r>
                        <a:rPr lang="en-US" sz="1600" b="1" spc="-30">
                          <a:effectLst/>
                          <a:latin typeface="Times New Roman"/>
                          <a:ea typeface="Calibri"/>
                          <a:cs typeface="Times New Roman"/>
                        </a:rPr>
                        <a:t> </a:t>
                      </a:r>
                      <a:r>
                        <a:rPr lang="en-US" sz="1600" b="1">
                          <a:effectLst/>
                          <a:latin typeface="Times New Roman"/>
                          <a:ea typeface="Calibri"/>
                          <a:cs typeface="Times New Roman"/>
                        </a:rPr>
                        <a:t>Mekanik Servis</a:t>
                      </a:r>
                      <a:r>
                        <a:rPr lang="en-US" sz="1600" b="1" spc="-55">
                          <a:effectLst/>
                          <a:latin typeface="Times New Roman"/>
                          <a:ea typeface="Calibri"/>
                          <a:cs typeface="Times New Roman"/>
                        </a:rPr>
                        <a:t> </a:t>
                      </a:r>
                      <a:r>
                        <a:rPr lang="en-US" sz="1600" b="1">
                          <a:effectLst/>
                          <a:latin typeface="Times New Roman"/>
                          <a:ea typeface="Calibri"/>
                          <a:cs typeface="Times New Roman"/>
                        </a:rPr>
                        <a:t>Görevlisi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416">
                <a:tc>
                  <a:txBody>
                    <a:bodyPr/>
                    <a:lstStyle/>
                    <a:p>
                      <a:pPr marL="227330" marR="226060" algn="ctr">
                        <a:spcBef>
                          <a:spcPts val="360"/>
                        </a:spcBef>
                        <a:spcAft>
                          <a:spcPts val="0"/>
                        </a:spcAft>
                      </a:pPr>
                      <a:r>
                        <a:rPr lang="en-US" sz="1600" b="1">
                          <a:effectLst/>
                          <a:latin typeface="Times New Roman"/>
                          <a:ea typeface="Calibri"/>
                          <a:cs typeface="Times New Roman"/>
                        </a:rPr>
                        <a:t>77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12UY0101–5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72390">
                        <a:lnSpc>
                          <a:spcPct val="115000"/>
                        </a:lnSpc>
                        <a:spcBef>
                          <a:spcPts val="50"/>
                        </a:spcBef>
                        <a:spcAft>
                          <a:spcPts val="0"/>
                        </a:spcAft>
                      </a:pPr>
                      <a:r>
                        <a:rPr lang="en-US" sz="1600" b="1">
                          <a:effectLst/>
                          <a:latin typeface="Times New Roman"/>
                          <a:ea typeface="Calibri"/>
                          <a:cs typeface="Times New Roman"/>
                        </a:rPr>
                        <a:t>NC/CNC Takım Tezgâhları </a:t>
                      </a:r>
                      <a:r>
                        <a:rPr lang="en-US" sz="1600" b="1" spc="-15">
                          <a:effectLst/>
                          <a:latin typeface="Times New Roman"/>
                          <a:ea typeface="Calibri"/>
                          <a:cs typeface="Times New Roman"/>
                        </a:rPr>
                        <a:t>Uygulama </a:t>
                      </a:r>
                      <a:r>
                        <a:rPr lang="en-US" sz="1600" b="1">
                          <a:effectLst/>
                          <a:latin typeface="Times New Roman"/>
                          <a:ea typeface="Calibri"/>
                          <a:cs typeface="Times New Roman"/>
                        </a:rPr>
                        <a:t>ve Servis</a:t>
                      </a:r>
                      <a:r>
                        <a:rPr lang="en-US" sz="1600" b="1" spc="-75">
                          <a:effectLst/>
                          <a:latin typeface="Times New Roman"/>
                          <a:ea typeface="Calibri"/>
                          <a:cs typeface="Times New Roman"/>
                        </a:rPr>
                        <a:t> </a:t>
                      </a:r>
                      <a:r>
                        <a:rPr lang="en-US" sz="1600" b="1">
                          <a:effectLst/>
                          <a:latin typeface="Times New Roman"/>
                          <a:ea typeface="Calibri"/>
                          <a:cs typeface="Times New Roman"/>
                        </a:rPr>
                        <a:t>Görevlisi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50">
                <a:tc>
                  <a:txBody>
                    <a:bodyPr/>
                    <a:lstStyle/>
                    <a:p>
                      <a:pPr marL="227330" marR="226060" algn="ctr">
                        <a:spcBef>
                          <a:spcPts val="360"/>
                        </a:spcBef>
                        <a:spcAft>
                          <a:spcPts val="0"/>
                        </a:spcAft>
                      </a:pPr>
                      <a:r>
                        <a:rPr lang="en-US" sz="1600" b="1">
                          <a:effectLst/>
                          <a:latin typeface="Times New Roman"/>
                          <a:ea typeface="Calibri"/>
                          <a:cs typeface="Times New Roman"/>
                        </a:rPr>
                        <a:t>78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12UY0076–4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Otomasyon</a:t>
                      </a:r>
                      <a:r>
                        <a:rPr lang="en-US" sz="1600" b="1" spc="-75">
                          <a:effectLst/>
                          <a:latin typeface="Times New Roman"/>
                          <a:ea typeface="Calibri"/>
                          <a:cs typeface="Times New Roman"/>
                        </a:rPr>
                        <a:t> </a:t>
                      </a:r>
                      <a:r>
                        <a:rPr lang="en-US" sz="1600" b="1">
                          <a:effectLst/>
                          <a:latin typeface="Times New Roman"/>
                          <a:ea typeface="Calibri"/>
                          <a:cs typeface="Times New Roman"/>
                        </a:rPr>
                        <a:t>Sistemleri</a:t>
                      </a:r>
                      <a:r>
                        <a:rPr lang="en-US" sz="1600" b="1" spc="-70">
                          <a:effectLst/>
                          <a:latin typeface="Times New Roman"/>
                          <a:ea typeface="Calibri"/>
                          <a:cs typeface="Times New Roman"/>
                        </a:rPr>
                        <a:t> </a:t>
                      </a:r>
                      <a:r>
                        <a:rPr lang="en-US" sz="1600" b="1">
                          <a:effectLst/>
                          <a:latin typeface="Times New Roman"/>
                          <a:ea typeface="Calibri"/>
                          <a:cs typeface="Times New Roman"/>
                        </a:rPr>
                        <a:t>Montajcısı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520,89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078">
                <a:tc>
                  <a:txBody>
                    <a:bodyPr/>
                    <a:lstStyle/>
                    <a:p>
                      <a:pPr marL="227330" marR="226060" algn="ctr">
                        <a:spcBef>
                          <a:spcPts val="360"/>
                        </a:spcBef>
                        <a:spcAft>
                          <a:spcPts val="0"/>
                        </a:spcAft>
                      </a:pPr>
                      <a:r>
                        <a:rPr lang="en-US" sz="1600" b="1">
                          <a:effectLst/>
                          <a:latin typeface="Times New Roman"/>
                          <a:ea typeface="Calibri"/>
                          <a:cs typeface="Times New Roman"/>
                        </a:rPr>
                        <a:t>79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12UY0077–5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Otomasyon</a:t>
                      </a:r>
                      <a:r>
                        <a:rPr lang="en-US" sz="1600" b="1" spc="-65">
                          <a:effectLst/>
                          <a:latin typeface="Times New Roman"/>
                          <a:ea typeface="Calibri"/>
                          <a:cs typeface="Times New Roman"/>
                        </a:rPr>
                        <a:t> </a:t>
                      </a:r>
                      <a:r>
                        <a:rPr lang="en-US" sz="1600" b="1" spc="-5">
                          <a:effectLst/>
                          <a:latin typeface="Times New Roman"/>
                          <a:ea typeface="Calibri"/>
                          <a:cs typeface="Times New Roman"/>
                        </a:rPr>
                        <a:t>Sistemleri</a:t>
                      </a:r>
                      <a:r>
                        <a:rPr lang="en-US" sz="1600" b="1" spc="-55">
                          <a:effectLst/>
                          <a:latin typeface="Times New Roman"/>
                          <a:ea typeface="Calibri"/>
                          <a:cs typeface="Times New Roman"/>
                        </a:rPr>
                        <a:t> </a:t>
                      </a:r>
                      <a:r>
                        <a:rPr lang="en-US" sz="1600" b="1">
                          <a:effectLst/>
                          <a:latin typeface="Times New Roman"/>
                          <a:ea typeface="Calibri"/>
                          <a:cs typeface="Times New Roman"/>
                        </a:rPr>
                        <a:t>Programcısı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520,89</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638">
                <a:tc>
                  <a:txBody>
                    <a:bodyPr/>
                    <a:lstStyle/>
                    <a:p>
                      <a:pPr marL="227330" marR="226060" algn="ctr">
                        <a:spcBef>
                          <a:spcPts val="360"/>
                        </a:spcBef>
                        <a:spcAft>
                          <a:spcPts val="0"/>
                        </a:spcAft>
                      </a:pPr>
                      <a:r>
                        <a:rPr lang="en-US" sz="1600" b="1">
                          <a:effectLst/>
                          <a:latin typeface="Times New Roman"/>
                          <a:ea typeface="Calibri"/>
                          <a:cs typeface="Times New Roman"/>
                        </a:rPr>
                        <a:t>80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11UY0018–4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65">
                          <a:effectLst/>
                          <a:latin typeface="Times New Roman"/>
                          <a:ea typeface="Calibri"/>
                          <a:cs typeface="Times New Roman"/>
                        </a:rPr>
                        <a:t> </a:t>
                      </a:r>
                      <a:r>
                        <a:rPr lang="en-US" sz="1600" b="1">
                          <a:effectLst/>
                          <a:latin typeface="Times New Roman"/>
                          <a:ea typeface="Calibri"/>
                          <a:cs typeface="Times New Roman"/>
                        </a:rPr>
                        <a:t>Boya</a:t>
                      </a:r>
                      <a:r>
                        <a:rPr lang="en-US" sz="1600" b="1" spc="-50">
                          <a:effectLst/>
                          <a:latin typeface="Times New Roman"/>
                          <a:ea typeface="Calibri"/>
                          <a:cs typeface="Times New Roman"/>
                        </a:rPr>
                        <a:t> </a:t>
                      </a:r>
                      <a:r>
                        <a:rPr lang="en-US" sz="1600" b="1">
                          <a:effectLst/>
                          <a:latin typeface="Times New Roman"/>
                          <a:ea typeface="Calibri"/>
                          <a:cs typeface="Times New Roman"/>
                        </a:rPr>
                        <a:t>Onarımcısı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4698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8044" y="382141"/>
            <a:ext cx="5863988" cy="509791"/>
          </a:xfrm>
        </p:spPr>
        <p:txBody>
          <a:bodyPr/>
          <a:lstStyle/>
          <a:p>
            <a:pPr algn="r"/>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39</a:t>
            </a:fld>
            <a:endParaRPr lang="es-ES"/>
          </a:p>
        </p:txBody>
      </p:sp>
      <p:sp>
        <p:nvSpPr>
          <p:cNvPr id="5" name="Dikdörtgen 4"/>
          <p:cNvSpPr/>
          <p:nvPr/>
        </p:nvSpPr>
        <p:spPr>
          <a:xfrm>
            <a:off x="1187354" y="1033941"/>
            <a:ext cx="7774677" cy="615553"/>
          </a:xfrm>
          <a:prstGeom prst="rect">
            <a:avLst/>
          </a:prstGeom>
        </p:spPr>
        <p:txBody>
          <a:bodyPr wrap="square">
            <a:spAutoFit/>
          </a:bodyPr>
          <a:lstStyle/>
          <a:p>
            <a:pPr marL="850265" fontAlgn="auto">
              <a:spcBef>
                <a:spcPts val="410"/>
              </a:spcBef>
              <a:spcAft>
                <a:spcPts val="0"/>
              </a:spcAft>
            </a:pPr>
            <a:r>
              <a:rPr lang="en-US" sz="1700" dirty="0">
                <a:solidFill>
                  <a:prstClr val="black"/>
                </a:solidFill>
                <a:latin typeface="Times New Roman"/>
                <a:ea typeface="Calibri"/>
                <a:cs typeface="Times New Roman"/>
              </a:rPr>
              <a:t>1</a:t>
            </a:r>
            <a:r>
              <a:rPr lang="en-US" sz="1700" spc="-5" dirty="0">
                <a:solidFill>
                  <a:prstClr val="black"/>
                </a:solidFill>
                <a:latin typeface="Times New Roman"/>
                <a:ea typeface="Calibri"/>
                <a:cs typeface="Times New Roman"/>
              </a:rPr>
              <a:t> </a:t>
            </a:r>
            <a:r>
              <a:rPr lang="tr-TR" sz="1700" dirty="0" smtClean="0">
                <a:solidFill>
                  <a:prstClr val="black"/>
                </a:solidFill>
                <a:latin typeface="Times New Roman"/>
                <a:ea typeface="Calibri"/>
                <a:cs typeface="Times New Roman"/>
              </a:rPr>
              <a:t>OCAK 2016 </a:t>
            </a:r>
            <a:r>
              <a:rPr lang="en-US" sz="1700" dirty="0" err="1" smtClean="0">
                <a:solidFill>
                  <a:prstClr val="black"/>
                </a:solidFill>
                <a:latin typeface="Times New Roman"/>
                <a:ea typeface="Calibri"/>
                <a:cs typeface="Times New Roman"/>
              </a:rPr>
              <a:t>Tarihinden</a:t>
            </a:r>
            <a:r>
              <a:rPr lang="en-US" sz="1700" spc="-25" dirty="0" smtClean="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İtibaren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Gerçekleştirilen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Sınavlar</a:t>
            </a:r>
            <a:r>
              <a:rPr lang="en-US" sz="170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için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İşsizlik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Sigortası</a:t>
            </a:r>
            <a:r>
              <a:rPr lang="en-US" sz="1700" spc="-10" dirty="0">
                <a:solidFill>
                  <a:prstClr val="black"/>
                </a:solidFill>
                <a:latin typeface="Times New Roman"/>
                <a:ea typeface="Calibri"/>
                <a:cs typeface="Times New Roman"/>
              </a:rPr>
              <a:t> </a:t>
            </a:r>
            <a:r>
              <a:rPr lang="en-US" sz="1700" spc="-15" dirty="0" err="1">
                <a:solidFill>
                  <a:prstClr val="black"/>
                </a:solidFill>
                <a:latin typeface="Times New Roman"/>
                <a:ea typeface="Calibri"/>
                <a:cs typeface="Times New Roman"/>
              </a:rPr>
              <a:t>Fonundan</a:t>
            </a:r>
            <a:r>
              <a:rPr lang="en-US" sz="1700" spc="-25" dirty="0">
                <a:solidFill>
                  <a:prstClr val="black"/>
                </a:solidFill>
                <a:latin typeface="Times New Roman"/>
                <a:ea typeface="Calibri"/>
                <a:cs typeface="Times New Roman"/>
              </a:rPr>
              <a:t> </a:t>
            </a:r>
            <a:r>
              <a:rPr lang="en-US" sz="1700" dirty="0">
                <a:solidFill>
                  <a:prstClr val="black"/>
                </a:solidFill>
                <a:latin typeface="Times New Roman"/>
                <a:ea typeface="Calibri"/>
                <a:cs typeface="Times New Roman"/>
              </a:rPr>
              <a:t>Karşılanacak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Ücretleri</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Üst</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Sınırları</a:t>
            </a:r>
            <a:endParaRPr lang="tr-TR" sz="1700" b="0" dirty="0">
              <a:solidFill>
                <a:prstClr val="black"/>
              </a:solidFill>
              <a:latin typeface="Calibri"/>
              <a:ea typeface="Calibri"/>
              <a:cs typeface="Times New Roman"/>
            </a:endParaRPr>
          </a:p>
        </p:txBody>
      </p:sp>
      <p:graphicFrame>
        <p:nvGraphicFramePr>
          <p:cNvPr id="6" name="Tablo 5"/>
          <p:cNvGraphicFramePr>
            <a:graphicFrameLocks noGrp="1"/>
          </p:cNvGraphicFramePr>
          <p:nvPr>
            <p:extLst>
              <p:ext uri="{D42A27DB-BD31-4B8C-83A1-F6EECF244321}">
                <p14:modId xmlns:p14="http://schemas.microsoft.com/office/powerpoint/2010/main" val="686820452"/>
              </p:ext>
            </p:extLst>
          </p:nvPr>
        </p:nvGraphicFramePr>
        <p:xfrm>
          <a:off x="204715" y="1665027"/>
          <a:ext cx="8757316" cy="5042891"/>
        </p:xfrm>
        <a:graphic>
          <a:graphicData uri="http://schemas.openxmlformats.org/drawingml/2006/table">
            <a:tbl>
              <a:tblPr firstRow="1" firstCol="1" lastRow="1" lastCol="1" bandRow="1" bandCol="1"/>
              <a:tblGrid>
                <a:gridCol w="1023370"/>
                <a:gridCol w="1617349"/>
                <a:gridCol w="2425617"/>
                <a:gridCol w="1845490"/>
                <a:gridCol w="1845490"/>
              </a:tblGrid>
              <a:tr h="389684">
                <a:tc>
                  <a:txBody>
                    <a:bodyPr/>
                    <a:lstStyle/>
                    <a:p>
                      <a:pPr marL="227330" marR="226060" algn="ctr">
                        <a:spcBef>
                          <a:spcPts val="365"/>
                        </a:spcBef>
                        <a:spcAft>
                          <a:spcPts val="0"/>
                        </a:spcAft>
                      </a:pPr>
                      <a:r>
                        <a:rPr lang="en-US" sz="1600" b="1" dirty="0">
                          <a:effectLst/>
                          <a:latin typeface="Times New Roman"/>
                          <a:ea typeface="Calibri"/>
                          <a:cs typeface="Times New Roman"/>
                        </a:rPr>
                        <a:t>81</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11UY0005–3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35">
                          <a:effectLst/>
                          <a:latin typeface="Times New Roman"/>
                          <a:ea typeface="Calibri"/>
                          <a:cs typeface="Times New Roman"/>
                        </a:rPr>
                        <a:t> </a:t>
                      </a:r>
                      <a:r>
                        <a:rPr lang="en-US" sz="1600" b="1" spc="-5">
                          <a:effectLst/>
                          <a:latin typeface="Times New Roman"/>
                          <a:ea typeface="Calibri"/>
                          <a:cs typeface="Times New Roman"/>
                        </a:rPr>
                        <a:t>Boyacısı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82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11UY0005–4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35">
                          <a:effectLst/>
                          <a:latin typeface="Times New Roman"/>
                          <a:ea typeface="Calibri"/>
                          <a:cs typeface="Times New Roman"/>
                        </a:rPr>
                        <a:t> </a:t>
                      </a:r>
                      <a:r>
                        <a:rPr lang="en-US" sz="1600" b="1" spc="-5">
                          <a:effectLst/>
                          <a:latin typeface="Times New Roman"/>
                          <a:ea typeface="Calibri"/>
                          <a:cs typeface="Times New Roman"/>
                        </a:rPr>
                        <a:t>Boyacısı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83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11UY0006–3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65">
                          <a:effectLst/>
                          <a:latin typeface="Times New Roman"/>
                          <a:ea typeface="Calibri"/>
                          <a:cs typeface="Times New Roman"/>
                        </a:rPr>
                        <a:t> </a:t>
                      </a:r>
                      <a:r>
                        <a:rPr lang="en-US" sz="1600" b="1">
                          <a:effectLst/>
                          <a:latin typeface="Times New Roman"/>
                          <a:ea typeface="Calibri"/>
                          <a:cs typeface="Times New Roman"/>
                        </a:rPr>
                        <a:t>Kaportacısı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84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11UY0006–4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65">
                          <a:effectLst/>
                          <a:latin typeface="Times New Roman"/>
                          <a:ea typeface="Calibri"/>
                          <a:cs typeface="Times New Roman"/>
                        </a:rPr>
                        <a:t> </a:t>
                      </a:r>
                      <a:r>
                        <a:rPr lang="en-US" sz="1600" b="1">
                          <a:effectLst/>
                          <a:latin typeface="Times New Roman"/>
                          <a:ea typeface="Calibri"/>
                          <a:cs typeface="Times New Roman"/>
                        </a:rPr>
                        <a:t>Kaportacısı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85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11UY0007–4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30">
                          <a:effectLst/>
                          <a:latin typeface="Times New Roman"/>
                          <a:ea typeface="Calibri"/>
                          <a:cs typeface="Times New Roman"/>
                        </a:rPr>
                        <a:t> </a:t>
                      </a:r>
                      <a:r>
                        <a:rPr lang="en-US" sz="1600" b="1" spc="-5">
                          <a:effectLst/>
                          <a:latin typeface="Times New Roman"/>
                          <a:ea typeface="Calibri"/>
                          <a:cs typeface="Times New Roman"/>
                        </a:rPr>
                        <a:t>Montajcısı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86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11UY0008–4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35">
                          <a:effectLst/>
                          <a:latin typeface="Times New Roman"/>
                          <a:ea typeface="Calibri"/>
                          <a:cs typeface="Times New Roman"/>
                        </a:rPr>
                        <a:t> </a:t>
                      </a:r>
                      <a:r>
                        <a:rPr lang="en-US" sz="1600" b="1" spc="-5">
                          <a:effectLst/>
                          <a:latin typeface="Times New Roman"/>
                          <a:ea typeface="Calibri"/>
                          <a:cs typeface="Times New Roman"/>
                        </a:rPr>
                        <a:t>Prototipçisi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87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11UY0008–5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a:t>
                      </a:r>
                      <a:r>
                        <a:rPr lang="en-US" sz="1600" b="1" spc="-35">
                          <a:effectLst/>
                          <a:latin typeface="Times New Roman"/>
                          <a:ea typeface="Calibri"/>
                          <a:cs typeface="Times New Roman"/>
                        </a:rPr>
                        <a:t> </a:t>
                      </a:r>
                      <a:r>
                        <a:rPr lang="en-US" sz="1600" b="1" spc="-5">
                          <a:effectLst/>
                          <a:latin typeface="Times New Roman"/>
                          <a:ea typeface="Calibri"/>
                          <a:cs typeface="Times New Roman"/>
                        </a:rPr>
                        <a:t>Prototipçisi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88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11UY0022–3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 Sac</a:t>
                      </a:r>
                      <a:r>
                        <a:rPr lang="en-US" sz="1600" b="1" spc="-70">
                          <a:effectLst/>
                          <a:latin typeface="Times New Roman"/>
                          <a:ea typeface="Calibri"/>
                          <a:cs typeface="Times New Roman"/>
                        </a:rPr>
                        <a:t> </a:t>
                      </a:r>
                      <a:r>
                        <a:rPr lang="en-US" sz="1600" b="1" spc="-5">
                          <a:effectLst/>
                          <a:latin typeface="Times New Roman"/>
                          <a:ea typeface="Calibri"/>
                          <a:cs typeface="Times New Roman"/>
                        </a:rPr>
                        <a:t>Şekillendirmecisi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89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11UY0022–4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spc="-5">
                          <a:effectLst/>
                          <a:latin typeface="Times New Roman"/>
                          <a:ea typeface="Calibri"/>
                          <a:cs typeface="Times New Roman"/>
                        </a:rPr>
                        <a:t>Otomotiv Sac</a:t>
                      </a:r>
                      <a:r>
                        <a:rPr lang="en-US" sz="1600" b="1" spc="-70">
                          <a:effectLst/>
                          <a:latin typeface="Times New Roman"/>
                          <a:ea typeface="Calibri"/>
                          <a:cs typeface="Times New Roman"/>
                        </a:rPr>
                        <a:t> </a:t>
                      </a:r>
                      <a:r>
                        <a:rPr lang="en-US" sz="1600" b="1" spc="-5">
                          <a:effectLst/>
                          <a:latin typeface="Times New Roman"/>
                          <a:ea typeface="Calibri"/>
                          <a:cs typeface="Times New Roman"/>
                        </a:rPr>
                        <a:t>Şekillendirmecisi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076">
                <a:tc>
                  <a:txBody>
                    <a:bodyPr/>
                    <a:lstStyle/>
                    <a:p>
                      <a:pPr marL="227330" marR="226060" algn="ctr">
                        <a:spcBef>
                          <a:spcPts val="360"/>
                        </a:spcBef>
                        <a:spcAft>
                          <a:spcPts val="0"/>
                        </a:spcAft>
                      </a:pPr>
                      <a:r>
                        <a:rPr lang="en-US" sz="1600" b="1">
                          <a:effectLst/>
                          <a:latin typeface="Times New Roman"/>
                          <a:ea typeface="Calibri"/>
                          <a:cs typeface="Times New Roman"/>
                        </a:rPr>
                        <a:t>90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12UY0053–4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Otomotiv</a:t>
                      </a:r>
                      <a:r>
                        <a:rPr lang="en-US" sz="1600" b="1" spc="-45">
                          <a:effectLst/>
                          <a:latin typeface="Times New Roman"/>
                          <a:ea typeface="Calibri"/>
                          <a:cs typeface="Times New Roman"/>
                        </a:rPr>
                        <a:t> </a:t>
                      </a:r>
                      <a:r>
                        <a:rPr lang="en-US" sz="1600" b="1">
                          <a:effectLst/>
                          <a:latin typeface="Times New Roman"/>
                          <a:ea typeface="Calibri"/>
                          <a:cs typeface="Times New Roman"/>
                        </a:rPr>
                        <a:t>Sac</a:t>
                      </a:r>
                      <a:r>
                        <a:rPr lang="en-US" sz="1600" b="1" spc="-40">
                          <a:effectLst/>
                          <a:latin typeface="Times New Roman"/>
                          <a:ea typeface="Calibri"/>
                          <a:cs typeface="Times New Roman"/>
                        </a:rPr>
                        <a:t> </a:t>
                      </a:r>
                      <a:r>
                        <a:rPr lang="en-US" sz="1600" b="1">
                          <a:effectLst/>
                          <a:latin typeface="Times New Roman"/>
                          <a:ea typeface="Calibri"/>
                          <a:cs typeface="Times New Roman"/>
                        </a:rPr>
                        <a:t>ve</a:t>
                      </a:r>
                      <a:r>
                        <a:rPr lang="en-US" sz="1600" b="1" spc="-40">
                          <a:effectLst/>
                          <a:latin typeface="Times New Roman"/>
                          <a:ea typeface="Calibri"/>
                          <a:cs typeface="Times New Roman"/>
                        </a:rPr>
                        <a:t> </a:t>
                      </a:r>
                      <a:r>
                        <a:rPr lang="en-US" sz="1600" b="1">
                          <a:effectLst/>
                          <a:latin typeface="Times New Roman"/>
                          <a:ea typeface="Calibri"/>
                          <a:cs typeface="Times New Roman"/>
                        </a:rPr>
                        <a:t>Gövde</a:t>
                      </a:r>
                      <a:r>
                        <a:rPr lang="en-US" sz="1600" b="1" spc="-40">
                          <a:effectLst/>
                          <a:latin typeface="Times New Roman"/>
                          <a:ea typeface="Calibri"/>
                          <a:cs typeface="Times New Roman"/>
                        </a:rPr>
                        <a:t> </a:t>
                      </a:r>
                      <a:r>
                        <a:rPr lang="en-US" sz="1600" b="1">
                          <a:effectLst/>
                          <a:latin typeface="Times New Roman"/>
                          <a:ea typeface="Calibri"/>
                          <a:cs typeface="Times New Roman"/>
                        </a:rPr>
                        <a:t>Kaynakçısı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91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12UY0050–3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Panel</a:t>
                      </a:r>
                      <a:r>
                        <a:rPr lang="en-US" sz="1600" b="1" spc="-35">
                          <a:effectLst/>
                          <a:latin typeface="Times New Roman"/>
                          <a:ea typeface="Calibri"/>
                          <a:cs typeface="Times New Roman"/>
                        </a:rPr>
                        <a:t> </a:t>
                      </a:r>
                      <a:r>
                        <a:rPr lang="en-US" sz="1600" b="1">
                          <a:effectLst/>
                          <a:latin typeface="Times New Roman"/>
                          <a:ea typeface="Calibri"/>
                          <a:cs typeface="Times New Roman"/>
                        </a:rPr>
                        <a:t>Kalıpçı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dirty="0" err="1">
                          <a:effectLst/>
                          <a:latin typeface="Times New Roman"/>
                          <a:ea typeface="Calibri"/>
                          <a:cs typeface="Times New Roman"/>
                        </a:rPr>
                        <a:t>Seviye</a:t>
                      </a:r>
                      <a:r>
                        <a:rPr lang="en-US" sz="1600" b="1" spc="-55" dirty="0">
                          <a:effectLst/>
                          <a:latin typeface="Times New Roman"/>
                          <a:ea typeface="Calibri"/>
                          <a:cs typeface="Times New Roman"/>
                        </a:rPr>
                        <a:t> </a:t>
                      </a:r>
                      <a:r>
                        <a:rPr lang="en-US" sz="1600" b="1" dirty="0">
                          <a:effectLst/>
                          <a:latin typeface="Times New Roman"/>
                          <a:ea typeface="Calibri"/>
                          <a:cs typeface="Times New Roman"/>
                        </a:rPr>
                        <a:t>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92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12UY0070–3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Refrakterci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781,33</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463">
                <a:tc>
                  <a:txBody>
                    <a:bodyPr/>
                    <a:lstStyle/>
                    <a:p>
                      <a:pPr marL="227330" marR="226060" algn="ctr">
                        <a:spcBef>
                          <a:spcPts val="360"/>
                        </a:spcBef>
                        <a:spcAft>
                          <a:spcPts val="0"/>
                        </a:spcAft>
                      </a:pPr>
                      <a:r>
                        <a:rPr lang="en-US" sz="1600" b="1">
                          <a:effectLst/>
                          <a:latin typeface="Times New Roman"/>
                          <a:ea typeface="Calibri"/>
                          <a:cs typeface="Times New Roman"/>
                        </a:rPr>
                        <a:t>93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12UY0070–4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Refrakterci</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31636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p:cNvSpPr>
            <a:spLocks noGrp="1"/>
          </p:cNvSpPr>
          <p:nvPr>
            <p:ph type="title"/>
          </p:nvPr>
        </p:nvSpPr>
        <p:spPr>
          <a:xfrm>
            <a:off x="2169994" y="529920"/>
            <a:ext cx="6805680" cy="621290"/>
          </a:xfrm>
        </p:spPr>
        <p:txBody>
          <a:bodyPr/>
          <a:lstStyle/>
          <a:p>
            <a:pPr algn="r"/>
            <a:r>
              <a:rPr lang="tr-TR" sz="2800" dirty="0" smtClean="0">
                <a:solidFill>
                  <a:srgbClr val="FF0000"/>
                </a:solidFill>
                <a:effectLst/>
              </a:rPr>
              <a:t>İşgücüne Katılım Oranı- İşsizlik Oranı</a:t>
            </a:r>
            <a:endParaRPr lang="tr-TR" sz="2800" dirty="0">
              <a:solidFill>
                <a:srgbClr val="FF0000"/>
              </a:solidFill>
              <a:effectLst/>
            </a:endParaRPr>
          </a:p>
        </p:txBody>
      </p:sp>
      <p:sp>
        <p:nvSpPr>
          <p:cNvPr id="5" name="4 Slayt Numarası Yer Tutucusu"/>
          <p:cNvSpPr>
            <a:spLocks noGrp="1"/>
          </p:cNvSpPr>
          <p:nvPr>
            <p:ph type="sldNum" sz="quarter" idx="11"/>
          </p:nvPr>
        </p:nvSpPr>
        <p:spPr>
          <a:xfrm>
            <a:off x="8621713" y="6324600"/>
            <a:ext cx="522287" cy="457200"/>
          </a:xfrm>
        </p:spPr>
        <p:txBody>
          <a:bodyPr/>
          <a:lstStyle/>
          <a:p>
            <a:pPr>
              <a:defRPr/>
            </a:pPr>
            <a:fld id="{7FA480BB-A55E-4DF9-B3AC-CD0FCD2C9568}" type="slidenum">
              <a:rPr lang="es-ES"/>
              <a:pPr>
                <a:defRPr/>
              </a:pPr>
              <a:t>4</a:t>
            </a:fld>
            <a:endParaRPr lang="es-ES" dirty="0"/>
          </a:p>
        </p:txBody>
      </p:sp>
      <p:graphicFrame>
        <p:nvGraphicFramePr>
          <p:cNvPr id="9" name="2 Grafik"/>
          <p:cNvGraphicFramePr/>
          <p:nvPr>
            <p:extLst>
              <p:ext uri="{D42A27DB-BD31-4B8C-83A1-F6EECF244321}">
                <p14:modId xmlns:p14="http://schemas.microsoft.com/office/powerpoint/2010/main" val="1522684009"/>
              </p:ext>
            </p:extLst>
          </p:nvPr>
        </p:nvGraphicFramePr>
        <p:xfrm>
          <a:off x="150125" y="1301263"/>
          <a:ext cx="8825549" cy="253375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3 Grafik"/>
          <p:cNvGraphicFramePr/>
          <p:nvPr>
            <p:extLst>
              <p:ext uri="{D42A27DB-BD31-4B8C-83A1-F6EECF244321}">
                <p14:modId xmlns:p14="http://schemas.microsoft.com/office/powerpoint/2010/main" val="2595795924"/>
              </p:ext>
            </p:extLst>
          </p:nvPr>
        </p:nvGraphicFramePr>
        <p:xfrm>
          <a:off x="150125" y="4100015"/>
          <a:ext cx="8825549" cy="2224585"/>
        </p:xfrm>
        <a:graphic>
          <a:graphicData uri="http://schemas.openxmlformats.org/drawingml/2006/chart">
            <c:chart xmlns:c="http://schemas.openxmlformats.org/drawingml/2006/chart" xmlns:r="http://schemas.openxmlformats.org/officeDocument/2006/relationships" r:id="rId3"/>
          </a:graphicData>
        </a:graphic>
      </p:graphicFrame>
      <p:sp>
        <p:nvSpPr>
          <p:cNvPr id="7" name="Başlık 1"/>
          <p:cNvSpPr txBox="1">
            <a:spLocks/>
          </p:cNvSpPr>
          <p:nvPr/>
        </p:nvSpPr>
        <p:spPr bwMode="auto">
          <a:xfrm>
            <a:off x="1107743" y="6550924"/>
            <a:ext cx="6805680" cy="3949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000" b="1" i="0" u="none" strike="noStrike" kern="0" cap="none" spc="0" normalizeH="0" baseline="0" noProof="0" dirty="0" smtClean="0">
                <a:ln w="18415" cmpd="sng">
                  <a:noFill/>
                  <a:prstDash val="solid"/>
                </a:ln>
                <a:solidFill>
                  <a:srgbClr val="002060"/>
                </a:solidFill>
                <a:effectLst/>
                <a:uLnTx/>
                <a:uFillTx/>
                <a:latin typeface="+mj-lt"/>
                <a:ea typeface="ＭＳ Ｐゴシック" charset="0"/>
                <a:cs typeface="ＭＳ Ｐゴシック" charset="0"/>
              </a:rPr>
              <a:t>TÜİK, İstanbul, 2014</a:t>
            </a:r>
            <a:endParaRPr kumimoji="0" lang="tr-TR" sz="2000" b="1" i="0" u="none" strike="noStrike" kern="0" cap="none" spc="0" normalizeH="0" baseline="0" noProof="0" dirty="0">
              <a:ln w="18415" cmpd="sng">
                <a:noFill/>
                <a:prstDash val="solid"/>
              </a:ln>
              <a:solidFill>
                <a:srgbClr val="002060"/>
              </a:solidFill>
              <a:effectLst/>
              <a:uLnTx/>
              <a:uFillTx/>
              <a:latin typeface="+mj-lt"/>
              <a:ea typeface="ＭＳ Ｐゴシック" charset="0"/>
              <a:cs typeface="ＭＳ Ｐゴシック" charset="0"/>
            </a:endParaRPr>
          </a:p>
        </p:txBody>
      </p:sp>
    </p:spTree>
    <p:extLst>
      <p:ext uri="{BB962C8B-B14F-4D97-AF65-F5344CB8AC3E}">
        <p14:creationId xmlns:p14="http://schemas.microsoft.com/office/powerpoint/2010/main" val="38467826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8044" y="382141"/>
            <a:ext cx="5863988" cy="509791"/>
          </a:xfrm>
        </p:spPr>
        <p:txBody>
          <a:bodyPr/>
          <a:lstStyle/>
          <a:p>
            <a:pPr algn="r"/>
            <a:r>
              <a:rPr lang="tr-TR" sz="2800" dirty="0" smtClean="0">
                <a:solidFill>
                  <a:srgbClr val="FF0000"/>
                </a:solidFill>
                <a:effectLst/>
              </a:rPr>
              <a:t>Çalışanların Belgelendirilmesi</a:t>
            </a:r>
            <a:endParaRPr lang="tr-TR" sz="2800" dirty="0">
              <a:solidFill>
                <a:srgbClr val="FF0000"/>
              </a:solidFill>
              <a:effectLst/>
            </a:endParaRPr>
          </a:p>
        </p:txBody>
      </p:sp>
      <p:sp>
        <p:nvSpPr>
          <p:cNvPr id="4" name="Slayt Numarası Yer Tutucusu 3"/>
          <p:cNvSpPr>
            <a:spLocks noGrp="1"/>
          </p:cNvSpPr>
          <p:nvPr>
            <p:ph type="sldNum" sz="quarter" idx="11"/>
          </p:nvPr>
        </p:nvSpPr>
        <p:spPr/>
        <p:txBody>
          <a:bodyPr/>
          <a:lstStyle/>
          <a:p>
            <a:pPr>
              <a:defRPr/>
            </a:pPr>
            <a:fld id="{94BBB6A5-17EA-4C88-9847-949075302D3F}" type="slidenum">
              <a:rPr lang="es-ES" smtClean="0"/>
              <a:pPr>
                <a:defRPr/>
              </a:pPr>
              <a:t>40</a:t>
            </a:fld>
            <a:endParaRPr lang="es-ES"/>
          </a:p>
        </p:txBody>
      </p:sp>
      <p:sp>
        <p:nvSpPr>
          <p:cNvPr id="5" name="Dikdörtgen 4"/>
          <p:cNvSpPr/>
          <p:nvPr/>
        </p:nvSpPr>
        <p:spPr>
          <a:xfrm>
            <a:off x="1187355" y="912495"/>
            <a:ext cx="7774677" cy="615553"/>
          </a:xfrm>
          <a:prstGeom prst="rect">
            <a:avLst/>
          </a:prstGeom>
        </p:spPr>
        <p:txBody>
          <a:bodyPr wrap="square">
            <a:spAutoFit/>
          </a:bodyPr>
          <a:lstStyle/>
          <a:p>
            <a:pPr marL="850265" fontAlgn="auto">
              <a:spcBef>
                <a:spcPts val="410"/>
              </a:spcBef>
              <a:spcAft>
                <a:spcPts val="0"/>
              </a:spcAft>
            </a:pPr>
            <a:r>
              <a:rPr lang="en-US" sz="1700" dirty="0">
                <a:solidFill>
                  <a:prstClr val="black"/>
                </a:solidFill>
                <a:latin typeface="Times New Roman"/>
                <a:ea typeface="Calibri"/>
                <a:cs typeface="Times New Roman"/>
              </a:rPr>
              <a:t>1</a:t>
            </a:r>
            <a:r>
              <a:rPr lang="en-US" sz="1700" spc="-5" dirty="0">
                <a:solidFill>
                  <a:prstClr val="black"/>
                </a:solidFill>
                <a:latin typeface="Times New Roman"/>
                <a:ea typeface="Calibri"/>
                <a:cs typeface="Times New Roman"/>
              </a:rPr>
              <a:t> </a:t>
            </a:r>
            <a:r>
              <a:rPr lang="tr-TR" sz="1700" dirty="0" smtClean="0">
                <a:solidFill>
                  <a:prstClr val="black"/>
                </a:solidFill>
                <a:latin typeface="Times New Roman"/>
                <a:ea typeface="Calibri"/>
                <a:cs typeface="Times New Roman"/>
              </a:rPr>
              <a:t>OCAK 2016 </a:t>
            </a:r>
            <a:r>
              <a:rPr lang="en-US" sz="1700" dirty="0" err="1" smtClean="0">
                <a:solidFill>
                  <a:prstClr val="black"/>
                </a:solidFill>
                <a:latin typeface="Times New Roman"/>
                <a:ea typeface="Calibri"/>
                <a:cs typeface="Times New Roman"/>
              </a:rPr>
              <a:t>Tarihinden</a:t>
            </a:r>
            <a:r>
              <a:rPr lang="en-US" sz="1700" spc="-25" dirty="0" smtClean="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İtibaren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Gerçekleştirilen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Sınavlar</a:t>
            </a:r>
            <a:r>
              <a:rPr lang="en-US" sz="170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için</a:t>
            </a:r>
            <a:r>
              <a:rPr lang="en-US" sz="1700" spc="-2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İşsizlik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Sigortası</a:t>
            </a:r>
            <a:r>
              <a:rPr lang="en-US" sz="1700" spc="-10" dirty="0">
                <a:solidFill>
                  <a:prstClr val="black"/>
                </a:solidFill>
                <a:latin typeface="Times New Roman"/>
                <a:ea typeface="Calibri"/>
                <a:cs typeface="Times New Roman"/>
              </a:rPr>
              <a:t> </a:t>
            </a:r>
            <a:r>
              <a:rPr lang="en-US" sz="1700" spc="-15" dirty="0" err="1">
                <a:solidFill>
                  <a:prstClr val="black"/>
                </a:solidFill>
                <a:latin typeface="Times New Roman"/>
                <a:ea typeface="Calibri"/>
                <a:cs typeface="Times New Roman"/>
              </a:rPr>
              <a:t>Fonundan</a:t>
            </a:r>
            <a:r>
              <a:rPr lang="en-US" sz="1700" spc="-25" dirty="0">
                <a:solidFill>
                  <a:prstClr val="black"/>
                </a:solidFill>
                <a:latin typeface="Times New Roman"/>
                <a:ea typeface="Calibri"/>
                <a:cs typeface="Times New Roman"/>
              </a:rPr>
              <a:t> </a:t>
            </a:r>
            <a:r>
              <a:rPr lang="en-US" sz="1700" dirty="0">
                <a:solidFill>
                  <a:prstClr val="black"/>
                </a:solidFill>
                <a:latin typeface="Times New Roman"/>
                <a:ea typeface="Calibri"/>
                <a:cs typeface="Times New Roman"/>
              </a:rPr>
              <a:t>Karşılanacak</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Sınav</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Ücretleri</a:t>
            </a:r>
            <a:r>
              <a:rPr lang="en-US" sz="1700" spc="-10"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Üst</a:t>
            </a:r>
            <a:r>
              <a:rPr lang="en-US" sz="1700" spc="-5" dirty="0">
                <a:solidFill>
                  <a:prstClr val="black"/>
                </a:solidFill>
                <a:latin typeface="Times New Roman"/>
                <a:ea typeface="Calibri"/>
                <a:cs typeface="Times New Roman"/>
              </a:rPr>
              <a:t> </a:t>
            </a:r>
            <a:r>
              <a:rPr lang="en-US" sz="1700" dirty="0" err="1">
                <a:solidFill>
                  <a:prstClr val="black"/>
                </a:solidFill>
                <a:latin typeface="Times New Roman"/>
                <a:ea typeface="Calibri"/>
                <a:cs typeface="Times New Roman"/>
              </a:rPr>
              <a:t>Sınırları</a:t>
            </a:r>
            <a:endParaRPr lang="tr-TR" sz="1700" b="0" dirty="0">
              <a:solidFill>
                <a:prstClr val="black"/>
              </a:solidFill>
              <a:latin typeface="Calibri"/>
              <a:ea typeface="Calibri"/>
              <a:cs typeface="Times New Roman"/>
            </a:endParaRPr>
          </a:p>
        </p:txBody>
      </p:sp>
      <p:graphicFrame>
        <p:nvGraphicFramePr>
          <p:cNvPr id="3" name="Tablo 2"/>
          <p:cNvGraphicFramePr>
            <a:graphicFrameLocks noGrp="1"/>
          </p:cNvGraphicFramePr>
          <p:nvPr>
            <p:extLst>
              <p:ext uri="{D42A27DB-BD31-4B8C-83A1-F6EECF244321}">
                <p14:modId xmlns:p14="http://schemas.microsoft.com/office/powerpoint/2010/main" val="3778810410"/>
              </p:ext>
            </p:extLst>
          </p:nvPr>
        </p:nvGraphicFramePr>
        <p:xfrm>
          <a:off x="259307" y="1651376"/>
          <a:ext cx="8702724" cy="4969360"/>
        </p:xfrm>
        <a:graphic>
          <a:graphicData uri="http://schemas.openxmlformats.org/drawingml/2006/table">
            <a:tbl>
              <a:tblPr firstRow="1" firstCol="1" lastRow="1" lastCol="1" bandRow="1" bandCol="1"/>
              <a:tblGrid>
                <a:gridCol w="1016991"/>
                <a:gridCol w="1607267"/>
                <a:gridCol w="2410496"/>
                <a:gridCol w="1833985"/>
                <a:gridCol w="1833985"/>
              </a:tblGrid>
              <a:tr h="532339">
                <a:tc>
                  <a:txBody>
                    <a:bodyPr/>
                    <a:lstStyle/>
                    <a:p>
                      <a:pPr marL="227330" marR="226060" algn="ctr">
                        <a:spcBef>
                          <a:spcPts val="360"/>
                        </a:spcBef>
                        <a:spcAft>
                          <a:spcPts val="0"/>
                        </a:spcAft>
                      </a:pPr>
                      <a:r>
                        <a:rPr lang="en-US" sz="1600" b="1" dirty="0">
                          <a:effectLst/>
                          <a:latin typeface="Times New Roman"/>
                          <a:ea typeface="Calibri"/>
                          <a:cs typeface="Times New Roman"/>
                        </a:rPr>
                        <a:t>94</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12UY0089–4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lnSpc>
                          <a:spcPct val="115000"/>
                        </a:lnSpc>
                        <a:spcBef>
                          <a:spcPts val="50"/>
                        </a:spcBef>
                        <a:spcAft>
                          <a:spcPts val="0"/>
                        </a:spcAft>
                      </a:pPr>
                      <a:r>
                        <a:rPr lang="en-US" sz="1600" b="1">
                          <a:effectLst/>
                          <a:latin typeface="Times New Roman"/>
                          <a:ea typeface="Calibri"/>
                          <a:cs typeface="Times New Roman"/>
                        </a:rPr>
                        <a:t>Yüksek Gerilim</a:t>
                      </a:r>
                      <a:r>
                        <a:rPr lang="en-US" sz="1600" b="1" spc="-100">
                          <a:effectLst/>
                          <a:latin typeface="Times New Roman"/>
                          <a:ea typeface="Calibri"/>
                          <a:cs typeface="Times New Roman"/>
                        </a:rPr>
                        <a:t> </a:t>
                      </a:r>
                      <a:r>
                        <a:rPr lang="en-US" sz="1600" b="1">
                          <a:effectLst/>
                          <a:latin typeface="Times New Roman"/>
                          <a:ea typeface="Calibri"/>
                          <a:cs typeface="Times New Roman"/>
                        </a:rPr>
                        <a:t>Kablo Aksesuarları Montajcısı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904">
                <a:tc>
                  <a:txBody>
                    <a:bodyPr/>
                    <a:lstStyle/>
                    <a:p>
                      <a:pPr marL="227330" marR="226060" algn="ctr">
                        <a:spcBef>
                          <a:spcPts val="360"/>
                        </a:spcBef>
                        <a:spcAft>
                          <a:spcPts val="0"/>
                        </a:spcAft>
                      </a:pPr>
                      <a:r>
                        <a:rPr lang="en-US" sz="1600" b="1">
                          <a:effectLst/>
                          <a:latin typeface="Times New Roman"/>
                          <a:ea typeface="Calibri"/>
                          <a:cs typeface="Times New Roman"/>
                        </a:rPr>
                        <a:t>95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12UY0090–4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38100">
                        <a:spcBef>
                          <a:spcPts val="350"/>
                        </a:spcBef>
                        <a:spcAft>
                          <a:spcPts val="0"/>
                        </a:spcAft>
                      </a:pPr>
                      <a:r>
                        <a:rPr lang="en-US" sz="1600" b="1">
                          <a:effectLst/>
                          <a:latin typeface="Times New Roman"/>
                          <a:ea typeface="Calibri"/>
                          <a:cs typeface="Times New Roman"/>
                        </a:rPr>
                        <a:t>Yüksek</a:t>
                      </a:r>
                      <a:r>
                        <a:rPr lang="en-US" sz="1600" b="1" spc="-45">
                          <a:effectLst/>
                          <a:latin typeface="Times New Roman"/>
                          <a:ea typeface="Calibri"/>
                          <a:cs typeface="Times New Roman"/>
                        </a:rPr>
                        <a:t> </a:t>
                      </a:r>
                      <a:r>
                        <a:rPr lang="en-US" sz="1600" b="1">
                          <a:effectLst/>
                          <a:latin typeface="Times New Roman"/>
                          <a:ea typeface="Calibri"/>
                          <a:cs typeface="Times New Roman"/>
                        </a:rPr>
                        <a:t>Gerilim</a:t>
                      </a:r>
                      <a:r>
                        <a:rPr lang="en-US" sz="1600" b="1" spc="-55">
                          <a:effectLst/>
                          <a:latin typeface="Times New Roman"/>
                          <a:ea typeface="Calibri"/>
                          <a:cs typeface="Times New Roman"/>
                        </a:rPr>
                        <a:t> </a:t>
                      </a:r>
                      <a:r>
                        <a:rPr lang="en-US" sz="1600" b="1">
                          <a:effectLst/>
                          <a:latin typeface="Times New Roman"/>
                          <a:ea typeface="Calibri"/>
                          <a:cs typeface="Times New Roman"/>
                        </a:rPr>
                        <a:t>Teçhizatı</a:t>
                      </a:r>
                      <a:r>
                        <a:rPr lang="en-US" sz="1600" b="1" spc="-40">
                          <a:effectLst/>
                          <a:latin typeface="Times New Roman"/>
                          <a:ea typeface="Calibri"/>
                          <a:cs typeface="Times New Roman"/>
                        </a:rPr>
                        <a:t> </a:t>
                      </a:r>
                      <a:r>
                        <a:rPr lang="en-US" sz="1600" b="1">
                          <a:effectLst/>
                          <a:latin typeface="Times New Roman"/>
                          <a:ea typeface="Calibri"/>
                          <a:cs typeface="Times New Roman"/>
                        </a:rPr>
                        <a:t>Test</a:t>
                      </a:r>
                      <a:r>
                        <a:rPr lang="en-US" sz="1600" b="1" spc="-40">
                          <a:effectLst/>
                          <a:latin typeface="Times New Roman"/>
                          <a:ea typeface="Calibri"/>
                          <a:cs typeface="Times New Roman"/>
                        </a:rPr>
                        <a:t> </a:t>
                      </a:r>
                      <a:r>
                        <a:rPr lang="en-US" sz="1600" b="1">
                          <a:effectLst/>
                          <a:latin typeface="Times New Roman"/>
                          <a:ea typeface="Calibri"/>
                          <a:cs typeface="Times New Roman"/>
                        </a:rPr>
                        <a:t>Elemanı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904">
                <a:tc>
                  <a:txBody>
                    <a:bodyPr/>
                    <a:lstStyle/>
                    <a:p>
                      <a:pPr marL="227330" marR="226060" algn="ctr">
                        <a:spcBef>
                          <a:spcPts val="360"/>
                        </a:spcBef>
                        <a:spcAft>
                          <a:spcPts val="0"/>
                        </a:spcAft>
                      </a:pPr>
                      <a:r>
                        <a:rPr lang="en-US" sz="1600" b="1">
                          <a:effectLst/>
                          <a:latin typeface="Times New Roman"/>
                          <a:ea typeface="Calibri"/>
                          <a:cs typeface="Times New Roman"/>
                        </a:rPr>
                        <a:t>96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marR="222885" algn="ctr">
                        <a:spcBef>
                          <a:spcPts val="350"/>
                        </a:spcBef>
                        <a:spcAft>
                          <a:spcPts val="0"/>
                        </a:spcAft>
                      </a:pPr>
                      <a:r>
                        <a:rPr lang="en-US" sz="1600" b="1">
                          <a:effectLst/>
                          <a:latin typeface="Times New Roman"/>
                          <a:ea typeface="Times New Roman"/>
                          <a:cs typeface="Times New Roman"/>
                        </a:rPr>
                        <a:t>12UY0090–5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38100">
                        <a:spcBef>
                          <a:spcPts val="350"/>
                        </a:spcBef>
                        <a:spcAft>
                          <a:spcPts val="0"/>
                        </a:spcAft>
                      </a:pPr>
                      <a:r>
                        <a:rPr lang="en-US" sz="1600" b="1">
                          <a:effectLst/>
                          <a:latin typeface="Times New Roman"/>
                          <a:ea typeface="Calibri"/>
                          <a:cs typeface="Times New Roman"/>
                        </a:rPr>
                        <a:t>Yüksek</a:t>
                      </a:r>
                      <a:r>
                        <a:rPr lang="en-US" sz="1600" b="1" spc="-45">
                          <a:effectLst/>
                          <a:latin typeface="Times New Roman"/>
                          <a:ea typeface="Calibri"/>
                          <a:cs typeface="Times New Roman"/>
                        </a:rPr>
                        <a:t> </a:t>
                      </a:r>
                      <a:r>
                        <a:rPr lang="en-US" sz="1600" b="1">
                          <a:effectLst/>
                          <a:latin typeface="Times New Roman"/>
                          <a:ea typeface="Calibri"/>
                          <a:cs typeface="Times New Roman"/>
                        </a:rPr>
                        <a:t>Gerilim</a:t>
                      </a:r>
                      <a:r>
                        <a:rPr lang="en-US" sz="1600" b="1" spc="-55">
                          <a:effectLst/>
                          <a:latin typeface="Times New Roman"/>
                          <a:ea typeface="Calibri"/>
                          <a:cs typeface="Times New Roman"/>
                        </a:rPr>
                        <a:t> </a:t>
                      </a:r>
                      <a:r>
                        <a:rPr lang="en-US" sz="1600" b="1">
                          <a:effectLst/>
                          <a:latin typeface="Times New Roman"/>
                          <a:ea typeface="Calibri"/>
                          <a:cs typeface="Times New Roman"/>
                        </a:rPr>
                        <a:t>Teçhizatı</a:t>
                      </a:r>
                      <a:r>
                        <a:rPr lang="en-US" sz="1600" b="1" spc="-40">
                          <a:effectLst/>
                          <a:latin typeface="Times New Roman"/>
                          <a:ea typeface="Calibri"/>
                          <a:cs typeface="Times New Roman"/>
                        </a:rPr>
                        <a:t> </a:t>
                      </a:r>
                      <a:r>
                        <a:rPr lang="en-US" sz="1600" b="1">
                          <a:effectLst/>
                          <a:latin typeface="Times New Roman"/>
                          <a:ea typeface="Calibri"/>
                          <a:cs typeface="Times New Roman"/>
                        </a:rPr>
                        <a:t>Test</a:t>
                      </a:r>
                      <a:r>
                        <a:rPr lang="en-US" sz="1600" b="1" spc="-40">
                          <a:effectLst/>
                          <a:latin typeface="Times New Roman"/>
                          <a:ea typeface="Calibri"/>
                          <a:cs typeface="Times New Roman"/>
                        </a:rPr>
                        <a:t> </a:t>
                      </a:r>
                      <a:r>
                        <a:rPr lang="en-US" sz="1600" b="1">
                          <a:effectLst/>
                          <a:latin typeface="Times New Roman"/>
                          <a:ea typeface="Calibri"/>
                          <a:cs typeface="Times New Roman"/>
                        </a:rPr>
                        <a:t>Elemanı</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822,46</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082">
                <a:tc>
                  <a:txBody>
                    <a:bodyPr/>
                    <a:lstStyle/>
                    <a:p>
                      <a:pPr marL="227330" marR="226060" algn="ctr">
                        <a:spcBef>
                          <a:spcPts val="360"/>
                        </a:spcBef>
                        <a:spcAft>
                          <a:spcPts val="0"/>
                        </a:spcAft>
                      </a:pPr>
                      <a:r>
                        <a:rPr lang="en-US" sz="1600" b="1">
                          <a:effectLst/>
                          <a:latin typeface="Times New Roman"/>
                          <a:ea typeface="Calibri"/>
                          <a:cs typeface="Times New Roman"/>
                        </a:rPr>
                        <a:t>97</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13UY0137-3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Bitim</a:t>
                      </a:r>
                      <a:r>
                        <a:rPr lang="en-US" sz="1600" b="1" spc="-65">
                          <a:effectLst/>
                          <a:latin typeface="Times New Roman"/>
                          <a:ea typeface="Calibri"/>
                          <a:cs typeface="Times New Roman"/>
                        </a:rPr>
                        <a:t> </a:t>
                      </a:r>
                      <a:r>
                        <a:rPr lang="en-US" sz="1600" b="1">
                          <a:effectLst/>
                          <a:latin typeface="Times New Roman"/>
                          <a:ea typeface="Calibri"/>
                          <a:cs typeface="Times New Roman"/>
                        </a:rPr>
                        <a:t>İşlemleri</a:t>
                      </a:r>
                      <a:r>
                        <a:rPr lang="en-US" sz="1600" b="1" spc="-55">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082">
                <a:tc>
                  <a:txBody>
                    <a:bodyPr/>
                    <a:lstStyle/>
                    <a:p>
                      <a:pPr marL="227330" marR="226060" algn="ctr">
                        <a:spcBef>
                          <a:spcPts val="365"/>
                        </a:spcBef>
                        <a:spcAft>
                          <a:spcPts val="0"/>
                        </a:spcAft>
                      </a:pPr>
                      <a:r>
                        <a:rPr lang="en-US" sz="1600" b="1">
                          <a:effectLst/>
                          <a:latin typeface="Times New Roman"/>
                          <a:ea typeface="Calibri"/>
                          <a:cs typeface="Times New Roman"/>
                        </a:rPr>
                        <a:t>98</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13UY0137-4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Bitim</a:t>
                      </a:r>
                      <a:r>
                        <a:rPr lang="en-US" sz="1600" b="1" spc="-65">
                          <a:effectLst/>
                          <a:latin typeface="Times New Roman"/>
                          <a:ea typeface="Calibri"/>
                          <a:cs typeface="Times New Roman"/>
                        </a:rPr>
                        <a:t> </a:t>
                      </a:r>
                      <a:r>
                        <a:rPr lang="en-US" sz="1600" b="1">
                          <a:effectLst/>
                          <a:latin typeface="Times New Roman"/>
                          <a:ea typeface="Calibri"/>
                          <a:cs typeface="Times New Roman"/>
                        </a:rPr>
                        <a:t>İşlemleri</a:t>
                      </a:r>
                      <a:r>
                        <a:rPr lang="en-US" sz="1600" b="1" spc="-55">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082">
                <a:tc>
                  <a:txBody>
                    <a:bodyPr/>
                    <a:lstStyle/>
                    <a:p>
                      <a:pPr marL="227330" marR="226060" algn="ctr">
                        <a:spcBef>
                          <a:spcPts val="360"/>
                        </a:spcBef>
                        <a:spcAft>
                          <a:spcPts val="0"/>
                        </a:spcAft>
                      </a:pPr>
                      <a:r>
                        <a:rPr lang="en-US" sz="1600" b="1">
                          <a:effectLst/>
                          <a:latin typeface="Times New Roman"/>
                          <a:ea typeface="Calibri"/>
                          <a:cs typeface="Times New Roman"/>
                        </a:rPr>
                        <a:t>99</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11UY0036-2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İplik</a:t>
                      </a:r>
                      <a:r>
                        <a:rPr lang="en-US" sz="1600" b="1" spc="-45">
                          <a:effectLst/>
                          <a:latin typeface="Times New Roman"/>
                          <a:ea typeface="Calibri"/>
                          <a:cs typeface="Times New Roman"/>
                        </a:rPr>
                        <a:t> </a:t>
                      </a:r>
                      <a:r>
                        <a:rPr lang="en-US" sz="1600" b="1">
                          <a:effectLst/>
                          <a:latin typeface="Times New Roman"/>
                          <a:ea typeface="Calibri"/>
                          <a:cs typeface="Times New Roman"/>
                        </a:rPr>
                        <a:t>Bitim</a:t>
                      </a:r>
                      <a:r>
                        <a:rPr lang="en-US" sz="1600" b="1" spc="-50">
                          <a:effectLst/>
                          <a:latin typeface="Times New Roman"/>
                          <a:ea typeface="Calibri"/>
                          <a:cs typeface="Times New Roman"/>
                        </a:rPr>
                        <a:t> </a:t>
                      </a:r>
                      <a:r>
                        <a:rPr lang="en-US" sz="1600" b="1">
                          <a:effectLst/>
                          <a:latin typeface="Times New Roman"/>
                          <a:ea typeface="Calibri"/>
                          <a:cs typeface="Times New Roman"/>
                        </a:rPr>
                        <a:t>İşleri</a:t>
                      </a:r>
                      <a:r>
                        <a:rPr lang="en-US" sz="1600" b="1" spc="-35">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082">
                <a:tc>
                  <a:txBody>
                    <a:bodyPr/>
                    <a:lstStyle/>
                    <a:p>
                      <a:pPr marL="227330" marR="226060" algn="ctr">
                        <a:spcBef>
                          <a:spcPts val="360"/>
                        </a:spcBef>
                        <a:spcAft>
                          <a:spcPts val="0"/>
                        </a:spcAft>
                      </a:pPr>
                      <a:r>
                        <a:rPr lang="en-US" sz="1600" b="1">
                          <a:effectLst/>
                          <a:latin typeface="Times New Roman"/>
                          <a:ea typeface="Calibri"/>
                          <a:cs typeface="Times New Roman"/>
                        </a:rPr>
                        <a:t>100</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11UY0037-2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İplik</a:t>
                      </a:r>
                      <a:r>
                        <a:rPr lang="en-US" sz="1600" b="1" spc="-105">
                          <a:effectLst/>
                          <a:latin typeface="Times New Roman"/>
                          <a:ea typeface="Calibri"/>
                          <a:cs typeface="Times New Roman"/>
                        </a:rPr>
                        <a:t> </a:t>
                      </a:r>
                      <a:r>
                        <a:rPr lang="en-US" sz="1600" b="1">
                          <a:effectLst/>
                          <a:latin typeface="Times New Roman"/>
                          <a:ea typeface="Calibri"/>
                          <a:cs typeface="Times New Roman"/>
                        </a:rPr>
                        <a:t>Eğirme 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082">
                <a:tc>
                  <a:txBody>
                    <a:bodyPr/>
                    <a:lstStyle/>
                    <a:p>
                      <a:pPr marL="227330" marR="226060" algn="ctr">
                        <a:spcBef>
                          <a:spcPts val="360"/>
                        </a:spcBef>
                        <a:spcAft>
                          <a:spcPts val="0"/>
                        </a:spcAft>
                      </a:pPr>
                      <a:r>
                        <a:rPr lang="en-US" sz="1600" b="1">
                          <a:effectLst/>
                          <a:latin typeface="Times New Roman"/>
                          <a:ea typeface="Calibri"/>
                          <a:cs typeface="Times New Roman"/>
                        </a:rPr>
                        <a:t>101</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11UY0038-4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İplik</a:t>
                      </a:r>
                      <a:r>
                        <a:rPr lang="en-US" sz="1600" b="1" spc="-6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082">
                <a:tc>
                  <a:txBody>
                    <a:bodyPr/>
                    <a:lstStyle/>
                    <a:p>
                      <a:pPr marL="227330" marR="226060" algn="ctr">
                        <a:spcBef>
                          <a:spcPts val="360"/>
                        </a:spcBef>
                        <a:spcAft>
                          <a:spcPts val="0"/>
                        </a:spcAft>
                      </a:pPr>
                      <a:r>
                        <a:rPr lang="en-US" sz="1600" b="1">
                          <a:effectLst/>
                          <a:latin typeface="Times New Roman"/>
                          <a:ea typeface="Calibri"/>
                          <a:cs typeface="Times New Roman"/>
                        </a:rPr>
                        <a:t>102</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11UY0039-3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Ön İplik</a:t>
                      </a:r>
                      <a:r>
                        <a:rPr lang="en-US" sz="1600" b="1" spc="-75">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082">
                <a:tc>
                  <a:txBody>
                    <a:bodyPr/>
                    <a:lstStyle/>
                    <a:p>
                      <a:pPr marL="227330" marR="226060" algn="ctr">
                        <a:spcBef>
                          <a:spcPts val="360"/>
                        </a:spcBef>
                        <a:spcAft>
                          <a:spcPts val="0"/>
                        </a:spcAft>
                      </a:pPr>
                      <a:r>
                        <a:rPr lang="en-US" sz="1600" b="1">
                          <a:effectLst/>
                          <a:latin typeface="Times New Roman"/>
                          <a:ea typeface="Calibri"/>
                          <a:cs typeface="Times New Roman"/>
                        </a:rPr>
                        <a:t>103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11UY0039-4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Ön İplik</a:t>
                      </a:r>
                      <a:r>
                        <a:rPr lang="en-US" sz="1600" b="1" spc="-75">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082">
                <a:tc>
                  <a:txBody>
                    <a:bodyPr/>
                    <a:lstStyle/>
                    <a:p>
                      <a:pPr marL="227330" marR="226060" algn="ctr">
                        <a:spcBef>
                          <a:spcPts val="360"/>
                        </a:spcBef>
                        <a:spcAft>
                          <a:spcPts val="0"/>
                        </a:spcAft>
                      </a:pPr>
                      <a:r>
                        <a:rPr lang="en-US" sz="1600" b="1">
                          <a:effectLst/>
                          <a:latin typeface="Times New Roman"/>
                          <a:ea typeface="Calibri"/>
                          <a:cs typeface="Times New Roman"/>
                        </a:rPr>
                        <a:t>104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45"/>
                        </a:spcBef>
                        <a:spcAft>
                          <a:spcPts val="0"/>
                        </a:spcAft>
                      </a:pPr>
                      <a:r>
                        <a:rPr lang="en-US" sz="1600" b="1">
                          <a:effectLst/>
                          <a:latin typeface="Times New Roman"/>
                          <a:ea typeface="Calibri"/>
                          <a:cs typeface="Times New Roman"/>
                        </a:rPr>
                        <a:t>13UY0139-3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45"/>
                        </a:spcBef>
                        <a:spcAft>
                          <a:spcPts val="0"/>
                        </a:spcAft>
                      </a:pPr>
                      <a:r>
                        <a:rPr lang="en-US" sz="1600" b="1">
                          <a:effectLst/>
                          <a:latin typeface="Times New Roman"/>
                          <a:ea typeface="Calibri"/>
                          <a:cs typeface="Times New Roman"/>
                        </a:rPr>
                        <a:t>Ön Terbiye</a:t>
                      </a:r>
                      <a:r>
                        <a:rPr lang="en-US" sz="1600" b="1" spc="-7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45"/>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3</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082">
                <a:tc>
                  <a:txBody>
                    <a:bodyPr/>
                    <a:lstStyle/>
                    <a:p>
                      <a:pPr marL="227330" marR="226060" algn="ctr">
                        <a:spcBef>
                          <a:spcPts val="360"/>
                        </a:spcBef>
                        <a:spcAft>
                          <a:spcPts val="0"/>
                        </a:spcAft>
                      </a:pPr>
                      <a:r>
                        <a:rPr lang="en-US" sz="1600" b="1">
                          <a:effectLst/>
                          <a:latin typeface="Times New Roman"/>
                          <a:ea typeface="Calibri"/>
                          <a:cs typeface="Times New Roman"/>
                        </a:rPr>
                        <a:t>105</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13UY0139-4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51435">
                        <a:spcBef>
                          <a:spcPts val="350"/>
                        </a:spcBef>
                        <a:spcAft>
                          <a:spcPts val="0"/>
                        </a:spcAft>
                      </a:pPr>
                      <a:r>
                        <a:rPr lang="en-US" sz="1600" b="1">
                          <a:effectLst/>
                          <a:latin typeface="Times New Roman"/>
                          <a:ea typeface="Calibri"/>
                          <a:cs typeface="Times New Roman"/>
                        </a:rPr>
                        <a:t>Ön Terbiye</a:t>
                      </a:r>
                      <a:r>
                        <a:rPr lang="en-US" sz="1600" b="1" spc="-70">
                          <a:effectLst/>
                          <a:latin typeface="Times New Roman"/>
                          <a:ea typeface="Calibri"/>
                          <a:cs typeface="Times New Roman"/>
                        </a:rPr>
                        <a:t> </a:t>
                      </a:r>
                      <a:r>
                        <a:rPr lang="en-US" sz="1600" b="1">
                          <a:effectLst/>
                          <a:latin typeface="Times New Roman"/>
                          <a:ea typeface="Calibri"/>
                          <a:cs typeface="Times New Roman"/>
                        </a:rPr>
                        <a:t>Operatörü</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685,38</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339">
                <a:tc>
                  <a:txBody>
                    <a:bodyPr/>
                    <a:lstStyle/>
                    <a:p>
                      <a:pPr marL="227330" marR="226060" algn="ctr">
                        <a:spcBef>
                          <a:spcPts val="360"/>
                        </a:spcBef>
                        <a:spcAft>
                          <a:spcPts val="0"/>
                        </a:spcAft>
                      </a:pPr>
                      <a:r>
                        <a:rPr lang="en-US" sz="1600" b="1">
                          <a:effectLst/>
                          <a:latin typeface="Times New Roman"/>
                          <a:ea typeface="Calibri"/>
                          <a:cs typeface="Times New Roman"/>
                        </a:rPr>
                        <a:t>106</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3520" marR="222885" algn="ctr">
                        <a:spcBef>
                          <a:spcPts val="350"/>
                        </a:spcBef>
                        <a:spcAft>
                          <a:spcPts val="0"/>
                        </a:spcAft>
                      </a:pPr>
                      <a:r>
                        <a:rPr lang="en-US" sz="1600" b="1">
                          <a:effectLst/>
                          <a:latin typeface="Times New Roman"/>
                          <a:ea typeface="Calibri"/>
                          <a:cs typeface="Times New Roman"/>
                        </a:rPr>
                        <a:t>12UY0112-4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marR="172085">
                        <a:lnSpc>
                          <a:spcPct val="115000"/>
                        </a:lnSpc>
                        <a:spcBef>
                          <a:spcPts val="50"/>
                        </a:spcBef>
                        <a:spcAft>
                          <a:spcPts val="0"/>
                        </a:spcAft>
                      </a:pPr>
                      <a:r>
                        <a:rPr lang="en-US" sz="1600" b="1">
                          <a:effectLst/>
                          <a:latin typeface="Times New Roman"/>
                          <a:ea typeface="Calibri"/>
                          <a:cs typeface="Times New Roman"/>
                        </a:rPr>
                        <a:t>Model Makineci (Deri/Kürk Hazır Giyim)</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4340" marR="431800" algn="ctr">
                        <a:spcBef>
                          <a:spcPts val="350"/>
                        </a:spcBef>
                        <a:spcAft>
                          <a:spcPts val="0"/>
                        </a:spcAft>
                      </a:pPr>
                      <a:r>
                        <a:rPr lang="en-US" sz="1600" b="1">
                          <a:effectLst/>
                          <a:latin typeface="Times New Roman"/>
                          <a:ea typeface="Calibri"/>
                          <a:cs typeface="Times New Roman"/>
                        </a:rPr>
                        <a:t>Seviye</a:t>
                      </a:r>
                      <a:r>
                        <a:rPr lang="en-US" sz="1600" b="1" spc="-55">
                          <a:effectLst/>
                          <a:latin typeface="Times New Roman"/>
                          <a:ea typeface="Calibri"/>
                          <a:cs typeface="Times New Roman"/>
                        </a:rPr>
                        <a:t> </a:t>
                      </a:r>
                      <a:r>
                        <a:rPr lang="en-US" sz="1600" b="1">
                          <a:effectLst/>
                          <a:latin typeface="Times New Roman"/>
                          <a:ea typeface="Calibri"/>
                          <a:cs typeface="Times New Roman"/>
                        </a:rPr>
                        <a:t>4</a:t>
                      </a:r>
                      <a:endParaRPr lang="tr-TR" sz="1600" b="1">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7330" marR="215265" algn="ctr">
                        <a:spcBef>
                          <a:spcPts val="325"/>
                        </a:spcBef>
                        <a:spcAft>
                          <a:spcPts val="0"/>
                        </a:spcAft>
                      </a:pPr>
                      <a:r>
                        <a:rPr lang="tr-TR" sz="1600" b="1" dirty="0" smtClean="0">
                          <a:effectLst/>
                          <a:latin typeface="Times New Roman"/>
                          <a:ea typeface="Calibri"/>
                          <a:cs typeface="Times New Roman"/>
                        </a:rPr>
                        <a:t>459,20</a:t>
                      </a:r>
                      <a:endParaRPr lang="tr-TR" sz="16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06849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0"/>
          </p:nvPr>
        </p:nvSpPr>
        <p:spPr/>
        <p:txBody>
          <a:bodyPr/>
          <a:lstStyle/>
          <a:p>
            <a:pPr>
              <a:defRPr/>
            </a:pPr>
            <a:fld id="{8AB2906F-260E-4429-9C07-67A3339A3100}" type="slidenum">
              <a:rPr lang="es-ES" smtClean="0"/>
              <a:pPr>
                <a:defRPr/>
              </a:pPr>
              <a:t>41</a:t>
            </a:fld>
            <a:endParaRPr lang="es-ES"/>
          </a:p>
        </p:txBody>
      </p:sp>
      <p:sp>
        <p:nvSpPr>
          <p:cNvPr id="2" name="Dikdörtgen 1"/>
          <p:cNvSpPr/>
          <p:nvPr/>
        </p:nvSpPr>
        <p:spPr>
          <a:xfrm>
            <a:off x="178131" y="462585"/>
            <a:ext cx="8823366" cy="6432484"/>
          </a:xfrm>
          <a:prstGeom prst="rect">
            <a:avLst/>
          </a:prstGeom>
        </p:spPr>
        <p:txBody>
          <a:bodyPr wrap="square" lIns="91392" tIns="45697" rIns="91392" bIns="45697">
            <a:spAutoFit/>
          </a:bodyPr>
          <a:lstStyle/>
          <a:p>
            <a:pPr algn="just"/>
            <a:r>
              <a:rPr lang="tr-TR" sz="2800" dirty="0">
                <a:solidFill>
                  <a:srgbClr val="FF0000"/>
                </a:solidFill>
              </a:rPr>
              <a:t>      	</a:t>
            </a:r>
            <a:endParaRPr lang="tr-TR" sz="2400" dirty="0">
              <a:solidFill>
                <a:srgbClr val="FF0000"/>
              </a:solidFill>
            </a:endParaRPr>
          </a:p>
          <a:p>
            <a:endParaRPr lang="tr-TR" sz="2400" b="0" dirty="0" smtClean="0"/>
          </a:p>
          <a:p>
            <a:pPr marL="342900" indent="-342900" algn="just">
              <a:buFont typeface="Wingdings" pitchFamily="2" charset="2"/>
              <a:buChar char="§"/>
            </a:pPr>
            <a:r>
              <a:rPr lang="tr-TR" sz="2400" b="0" dirty="0"/>
              <a:t>Suriyeli yabancıların ülkemizde izin almadan çalışması ve çalıştırılması yasaktır</a:t>
            </a:r>
            <a:r>
              <a:rPr lang="tr-TR" sz="2400" b="0" dirty="0" smtClean="0"/>
              <a:t>.</a:t>
            </a:r>
          </a:p>
          <a:p>
            <a:pPr marL="342900" indent="-342900" algn="just">
              <a:buFont typeface="Wingdings" pitchFamily="2" charset="2"/>
              <a:buChar char="§"/>
            </a:pPr>
            <a:endParaRPr lang="tr-TR" sz="2400" b="0" dirty="0" smtClean="0"/>
          </a:p>
          <a:p>
            <a:pPr marL="342900" indent="-342900" algn="just">
              <a:buFont typeface="Wingdings" pitchFamily="2" charset="2"/>
              <a:buChar char="§"/>
            </a:pPr>
            <a:r>
              <a:rPr lang="tr-TR" sz="2400" b="0" dirty="0" smtClean="0"/>
              <a:t> </a:t>
            </a:r>
            <a:r>
              <a:rPr lang="tr-TR" sz="2400" b="0" dirty="0"/>
              <a:t>Geçici koruma </a:t>
            </a:r>
            <a:r>
              <a:rPr lang="tr-TR" sz="2400" b="0" dirty="0" smtClean="0"/>
              <a:t>sağlanan </a:t>
            </a:r>
            <a:r>
              <a:rPr lang="tr-TR" sz="2400" b="0" dirty="0"/>
              <a:t>Suriyeli yabancılar, geçici koruma kayıt tarihinden 6 ay sonra çalışma izni almak için </a:t>
            </a:r>
            <a:r>
              <a:rPr lang="tr-TR" sz="2400" b="0" dirty="0" smtClean="0"/>
              <a:t>başvurabilirler.</a:t>
            </a:r>
          </a:p>
          <a:p>
            <a:pPr marL="342900" indent="-342900" algn="just">
              <a:buFont typeface="Wingdings" pitchFamily="2" charset="2"/>
              <a:buChar char="§"/>
            </a:pPr>
            <a:endParaRPr lang="tr-TR" sz="2400" b="0" dirty="0"/>
          </a:p>
          <a:p>
            <a:pPr marL="342900" indent="-342900" algn="just">
              <a:buFont typeface="Wingdings" pitchFamily="2" charset="2"/>
              <a:buChar char="§"/>
            </a:pPr>
            <a:r>
              <a:rPr lang="tr-TR" sz="2400" b="0" dirty="0"/>
              <a:t>Çalışma izin başvuruları, yabancıyı çalıştıracak işveren tarafından e- Devlet kapısı üzerinden yapılır</a:t>
            </a:r>
            <a:r>
              <a:rPr lang="tr-TR" sz="2400" b="0" dirty="0" smtClean="0"/>
              <a:t>.</a:t>
            </a:r>
          </a:p>
          <a:p>
            <a:pPr algn="just"/>
            <a:endParaRPr lang="tr-TR" sz="2400" b="0" dirty="0" smtClean="0"/>
          </a:p>
          <a:p>
            <a:pPr marL="342900" indent="-342900" algn="just">
              <a:buFont typeface="Wingdings" pitchFamily="2" charset="2"/>
              <a:buChar char="§"/>
            </a:pPr>
            <a:r>
              <a:rPr lang="tr-TR" sz="2400" dirty="0" smtClean="0"/>
              <a:t>Çalışma izni; </a:t>
            </a:r>
            <a:r>
              <a:rPr lang="tr-TR" sz="2400" b="0" dirty="0" smtClean="0"/>
              <a:t>Geçici korum kimlik numarasını hangi ilden almışsa sadece o ilde çalışması için verilir. Başka bir ilde çalışamaz. </a:t>
            </a:r>
          </a:p>
          <a:p>
            <a:pPr algn="just"/>
            <a:endParaRPr lang="tr-TR" sz="2400" b="0" dirty="0" smtClean="0"/>
          </a:p>
          <a:p>
            <a:pPr marL="342900" indent="-342900" algn="just">
              <a:buFont typeface="Wingdings" pitchFamily="2" charset="2"/>
              <a:buChar char="§"/>
            </a:pPr>
            <a:r>
              <a:rPr lang="tr-TR" sz="2400" b="0" dirty="0"/>
              <a:t> </a:t>
            </a:r>
            <a:r>
              <a:rPr lang="tr-TR" sz="2400" b="0" dirty="0" smtClean="0"/>
              <a:t>Mevsimlik </a:t>
            </a:r>
            <a:r>
              <a:rPr lang="tr-TR" sz="2400" b="0" dirty="0"/>
              <a:t>tarım ve hayvancılık işlerinde çalışacak yabancılar çalışma izninden muaftır.</a:t>
            </a:r>
          </a:p>
          <a:p>
            <a:pPr algn="just"/>
            <a:endParaRPr lang="tr-TR" sz="2400" b="0" dirty="0"/>
          </a:p>
        </p:txBody>
      </p:sp>
      <p:sp>
        <p:nvSpPr>
          <p:cNvPr id="4" name="Dikdörtgen 3"/>
          <p:cNvSpPr/>
          <p:nvPr/>
        </p:nvSpPr>
        <p:spPr>
          <a:xfrm>
            <a:off x="3697721" y="612235"/>
            <a:ext cx="5303776" cy="495767"/>
          </a:xfrm>
          <a:prstGeom prst="rect">
            <a:avLst/>
          </a:prstGeom>
        </p:spPr>
        <p:txBody>
          <a:bodyPr wrap="square" lIns="64255" tIns="32126" rIns="64255" bIns="32126">
            <a:spAutoFit/>
          </a:bodyPr>
          <a:lstStyle/>
          <a:p>
            <a:pPr algn="ctr" defTabSz="410520" fontAlgn="auto" hangingPunct="0">
              <a:spcBef>
                <a:spcPts val="0"/>
              </a:spcBef>
              <a:spcAft>
                <a:spcPts val="0"/>
              </a:spcAft>
            </a:pPr>
            <a:r>
              <a:rPr lang="tr-TR" sz="2800" kern="0" dirty="0">
                <a:solidFill>
                  <a:srgbClr val="FF0000"/>
                </a:solidFill>
                <a:latin typeface="Futura Condensed"/>
                <a:ea typeface="Verdana" panose="020B0604030504040204" pitchFamily="34" charset="0"/>
                <a:cs typeface="Verdana" panose="020B0604030504040204" pitchFamily="34" charset="0"/>
                <a:sym typeface="Helvetica Light"/>
              </a:rPr>
              <a:t>Suriyelilere İlişkin Düzenleme</a:t>
            </a:r>
          </a:p>
        </p:txBody>
      </p:sp>
    </p:spTree>
    <p:extLst>
      <p:ext uri="{BB962C8B-B14F-4D97-AF65-F5344CB8AC3E}">
        <p14:creationId xmlns:p14="http://schemas.microsoft.com/office/powerpoint/2010/main" val="38662741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p:nvPr/>
        </p:nvSpPr>
        <p:spPr>
          <a:xfrm>
            <a:off x="4535921" y="304949"/>
            <a:ext cx="72181" cy="461665"/>
          </a:xfrm>
          <a:prstGeom prst="rect">
            <a:avLst/>
          </a:prstGeom>
          <a:ln w="12700">
            <a:miter lim="400000"/>
          </a:ln>
          <a:extLst>
            <a:ext uri="{C572A759-6A51-4108-AA02-DFA0A04FC94B}">
              <ma14:wrappingTextBoxFlag xmlns:ma14="http://schemas.microsoft.com/office/mac/drawingml/2011/main" xmlns="" val="1"/>
            </a:ext>
          </a:extLst>
        </p:spPr>
        <p:txBody>
          <a:bodyPr wrap="none" lIns="35695" tIns="35695" rIns="35695" bIns="35695" anchor="ctr">
            <a:spAutoFit/>
          </a:bodyPr>
          <a:lstStyle>
            <a:lvl1pPr defTabSz="457200">
              <a:defRPr>
                <a:solidFill>
                  <a:srgbClr val="17236C"/>
                </a:solidFill>
                <a:latin typeface="Futura Condensed"/>
                <a:ea typeface="Futura Condensed"/>
                <a:cs typeface="Futura Condensed"/>
                <a:sym typeface="Futura Condensed"/>
              </a:defRPr>
            </a:lvl1pPr>
          </a:lstStyle>
          <a:p>
            <a:pPr algn="ctr" fontAlgn="auto" hangingPunct="0">
              <a:spcBef>
                <a:spcPts val="0"/>
              </a:spcBef>
              <a:spcAft>
                <a:spcPts val="0"/>
              </a:spcAft>
            </a:pPr>
            <a:endParaRPr sz="2500" b="0" kern="0" dirty="0"/>
          </a:p>
        </p:txBody>
      </p:sp>
      <p:sp>
        <p:nvSpPr>
          <p:cNvPr id="151" name="Shape 151"/>
          <p:cNvSpPr/>
          <p:nvPr/>
        </p:nvSpPr>
        <p:spPr>
          <a:xfrm>
            <a:off x="446496" y="2421297"/>
            <a:ext cx="7802361" cy="461661"/>
          </a:xfrm>
          <a:prstGeom prst="rect">
            <a:avLst/>
          </a:prstGeom>
          <a:ln w="12700">
            <a:miter lim="400000"/>
          </a:ln>
          <a:extLst>
            <a:ext uri="{C572A759-6A51-4108-AA02-DFA0A04FC94B}">
              <ma14:wrappingTextBoxFlag xmlns:ma14="http://schemas.microsoft.com/office/mac/drawingml/2011/main" xmlns="" val="1"/>
            </a:ext>
          </a:extLst>
        </p:spPr>
        <p:txBody>
          <a:bodyPr lIns="35695" tIns="35695" rIns="35695" bIns="35695" anchor="ctr">
            <a:spAutoFit/>
          </a:bodyPr>
          <a:lstStyle/>
          <a:p>
            <a:pPr marL="318300" indent="-260294" defTabSz="321275" fontAlgn="auto" hangingPunct="0">
              <a:lnSpc>
                <a:spcPct val="120000"/>
              </a:lnSpc>
              <a:spcBef>
                <a:spcPts val="0"/>
              </a:spcBef>
              <a:spcAft>
                <a:spcPts val="0"/>
              </a:spcAft>
              <a:buSzPct val="75000"/>
              <a:buFontTx/>
              <a:buChar char="•"/>
              <a:defRPr sz="3000">
                <a:solidFill>
                  <a:srgbClr val="17236C"/>
                </a:solidFill>
                <a:latin typeface="Futura Condensed"/>
                <a:ea typeface="Futura Condensed"/>
                <a:cs typeface="Futura Condensed"/>
                <a:sym typeface="Futura Condensed"/>
              </a:defRPr>
            </a:pPr>
            <a:endParaRPr sz="2100" b="0" kern="0" dirty="0">
              <a:solidFill>
                <a:srgbClr val="17236C"/>
              </a:solidFill>
              <a:latin typeface="Futura Condensed"/>
              <a:ea typeface="Futura Condensed"/>
              <a:cs typeface="Futura Condensed"/>
              <a:sym typeface="Futura Condensed"/>
            </a:endParaRPr>
          </a:p>
        </p:txBody>
      </p:sp>
      <p:sp>
        <p:nvSpPr>
          <p:cNvPr id="2" name="Dikdörtgen 1"/>
          <p:cNvSpPr/>
          <p:nvPr/>
        </p:nvSpPr>
        <p:spPr>
          <a:xfrm>
            <a:off x="3681351" y="637378"/>
            <a:ext cx="5303776" cy="495767"/>
          </a:xfrm>
          <a:prstGeom prst="rect">
            <a:avLst/>
          </a:prstGeom>
        </p:spPr>
        <p:txBody>
          <a:bodyPr wrap="square" lIns="64255" tIns="32126" rIns="64255" bIns="32126">
            <a:spAutoFit/>
          </a:bodyPr>
          <a:lstStyle/>
          <a:p>
            <a:pPr algn="ctr" defTabSz="410520" fontAlgn="auto" hangingPunct="0">
              <a:spcBef>
                <a:spcPts val="0"/>
              </a:spcBef>
              <a:spcAft>
                <a:spcPts val="0"/>
              </a:spcAft>
            </a:pPr>
            <a:r>
              <a:rPr lang="tr-TR" sz="2800" kern="0" dirty="0">
                <a:solidFill>
                  <a:srgbClr val="FF0000"/>
                </a:solidFill>
                <a:latin typeface="Futura Condensed"/>
                <a:ea typeface="Verdana" panose="020B0604030504040204" pitchFamily="34" charset="0"/>
                <a:cs typeface="Verdana" panose="020B0604030504040204" pitchFamily="34" charset="0"/>
                <a:sym typeface="Helvetica Light"/>
              </a:rPr>
              <a:t>Suriyelilere İlişkin Düzenleme</a:t>
            </a:r>
          </a:p>
        </p:txBody>
      </p:sp>
      <p:sp>
        <p:nvSpPr>
          <p:cNvPr id="3" name="Dikdörtgen 2"/>
          <p:cNvSpPr/>
          <p:nvPr/>
        </p:nvSpPr>
        <p:spPr>
          <a:xfrm>
            <a:off x="209612" y="1377815"/>
            <a:ext cx="8775515" cy="5180905"/>
          </a:xfrm>
          <a:prstGeom prst="rect">
            <a:avLst/>
          </a:prstGeom>
        </p:spPr>
        <p:txBody>
          <a:bodyPr wrap="square">
            <a:spAutoFit/>
          </a:bodyPr>
          <a:lstStyle/>
          <a:p>
            <a:pPr marL="342900" indent="-342900" algn="just" defTabSz="410646" fontAlgn="auto" hangingPunct="0">
              <a:lnSpc>
                <a:spcPct val="150000"/>
              </a:lnSpc>
              <a:spcBef>
                <a:spcPts val="422"/>
              </a:spcBef>
              <a:spcAft>
                <a:spcPts val="0"/>
              </a:spcAft>
              <a:buFont typeface="Wingdings" pitchFamily="2" charset="2"/>
              <a:buChar char="§"/>
              <a:defRPr/>
            </a:pPr>
            <a:r>
              <a:rPr lang="tr-TR" sz="2400" b="0" dirty="0">
                <a:solidFill>
                  <a:srgbClr val="0B2265"/>
                </a:solidFill>
                <a:ea typeface="Verdana" panose="020B0604030504040204" pitchFamily="34" charset="0"/>
                <a:cs typeface="Times New Roman" pitchFamily="18" charset="0"/>
                <a:sym typeface="Helvetica Light"/>
              </a:rPr>
              <a:t>İzin verilen </a:t>
            </a:r>
            <a:r>
              <a:rPr lang="tr-TR" sz="2400" b="0" dirty="0" smtClean="0">
                <a:solidFill>
                  <a:srgbClr val="0B2265"/>
                </a:solidFill>
                <a:ea typeface="Verdana" panose="020B0604030504040204" pitchFamily="34" charset="0"/>
                <a:cs typeface="Times New Roman" pitchFamily="18" charset="0"/>
                <a:sym typeface="Helvetica Light"/>
              </a:rPr>
              <a:t>Suriyeli </a:t>
            </a:r>
            <a:r>
              <a:rPr lang="tr-TR" sz="2400" b="0" dirty="0">
                <a:solidFill>
                  <a:srgbClr val="0B2265"/>
                </a:solidFill>
                <a:ea typeface="Verdana" panose="020B0604030504040204" pitchFamily="34" charset="0"/>
                <a:cs typeface="Times New Roman" pitchFamily="18" charset="0"/>
                <a:sym typeface="Helvetica Light"/>
              </a:rPr>
              <a:t>sayısı, işyerinde çalışan Türk vatandaşı sayısının % 10 unu geçemez.</a:t>
            </a:r>
          </a:p>
          <a:p>
            <a:pPr marL="342900" indent="-342900" algn="just" defTabSz="410646" fontAlgn="auto" hangingPunct="0">
              <a:lnSpc>
                <a:spcPct val="150000"/>
              </a:lnSpc>
              <a:spcBef>
                <a:spcPts val="422"/>
              </a:spcBef>
              <a:spcAft>
                <a:spcPts val="0"/>
              </a:spcAft>
              <a:buFont typeface="Wingdings" pitchFamily="2" charset="2"/>
              <a:buChar char="§"/>
              <a:defRPr/>
            </a:pPr>
            <a:r>
              <a:rPr lang="tr-TR" sz="2400" b="0" dirty="0">
                <a:solidFill>
                  <a:srgbClr val="0B2265"/>
                </a:solidFill>
                <a:ea typeface="Verdana" panose="020B0604030504040204" pitchFamily="34" charset="0"/>
                <a:cs typeface="Times New Roman" pitchFamily="18" charset="0"/>
                <a:sym typeface="Helvetica Light"/>
              </a:rPr>
              <a:t>İşyerinde </a:t>
            </a:r>
            <a:r>
              <a:rPr lang="tr-TR" sz="2400" b="0" dirty="0" smtClean="0">
                <a:solidFill>
                  <a:srgbClr val="0B2265"/>
                </a:solidFill>
                <a:ea typeface="Verdana" panose="020B0604030504040204" pitchFamily="34" charset="0"/>
                <a:cs typeface="Times New Roman" pitchFamily="18" charset="0"/>
                <a:sym typeface="Helvetica Light"/>
              </a:rPr>
              <a:t>çalışan </a:t>
            </a:r>
            <a:r>
              <a:rPr lang="tr-TR" sz="2400" b="0" dirty="0">
                <a:solidFill>
                  <a:srgbClr val="0B2265"/>
                </a:solidFill>
                <a:ea typeface="Verdana" panose="020B0604030504040204" pitchFamily="34" charset="0"/>
                <a:cs typeface="Times New Roman" pitchFamily="18" charset="0"/>
                <a:sym typeface="Helvetica Light"/>
              </a:rPr>
              <a:t>sayısı 10’dan az ise, en fazla bir Suriyeli yabancıya izin verilebilir.</a:t>
            </a:r>
          </a:p>
          <a:p>
            <a:pPr marL="342900" indent="-342900" algn="just" defTabSz="410646" fontAlgn="auto" hangingPunct="0">
              <a:lnSpc>
                <a:spcPct val="150000"/>
              </a:lnSpc>
              <a:spcBef>
                <a:spcPts val="422"/>
              </a:spcBef>
              <a:spcAft>
                <a:spcPts val="0"/>
              </a:spcAft>
              <a:buFont typeface="Wingdings" pitchFamily="2" charset="2"/>
              <a:buChar char="§"/>
              <a:defRPr/>
            </a:pPr>
            <a:r>
              <a:rPr lang="tr-TR" sz="2400" b="0" dirty="0">
                <a:solidFill>
                  <a:srgbClr val="0B2265"/>
                </a:solidFill>
                <a:ea typeface="Verdana" panose="020B0604030504040204" pitchFamily="34" charset="0"/>
                <a:cs typeface="Times New Roman" pitchFamily="18" charset="0"/>
                <a:sym typeface="Helvetica Light"/>
              </a:rPr>
              <a:t>İşveren tarafından; işyerinin kayıtlı bulunduğu Çalışma ve İş Kurumu İl Müdürlüğünden, izne başvuru tarihinden önceki dört hafta içinde yabancının çalıştırılacağı işi yapacak aynı nitelikte Türk vatandaşının bulunamadığı belgelendirilir ise, bunlara istihdam kotası uygulanmaz</a:t>
            </a:r>
            <a:endParaRPr lang="tr-TR" sz="2400" dirty="0">
              <a:solidFill>
                <a:srgbClr val="0B2265"/>
              </a:solidFill>
              <a:cs typeface="Times New Roman" pitchFamily="18" charset="0"/>
            </a:endParaRPr>
          </a:p>
        </p:txBody>
      </p:sp>
    </p:spTree>
    <p:extLst>
      <p:ext uri="{BB962C8B-B14F-4D97-AF65-F5344CB8AC3E}">
        <p14:creationId xmlns:p14="http://schemas.microsoft.com/office/powerpoint/2010/main" val="3600200134"/>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p:nvPr/>
        </p:nvSpPr>
        <p:spPr>
          <a:xfrm>
            <a:off x="4535921" y="304949"/>
            <a:ext cx="72181" cy="461665"/>
          </a:xfrm>
          <a:prstGeom prst="rect">
            <a:avLst/>
          </a:prstGeom>
          <a:ln w="12700">
            <a:miter lim="400000"/>
          </a:ln>
          <a:extLst>
            <a:ext uri="{C572A759-6A51-4108-AA02-DFA0A04FC94B}">
              <ma14:wrappingTextBoxFlag xmlns:ma14="http://schemas.microsoft.com/office/mac/drawingml/2011/main" xmlns="" val="1"/>
            </a:ext>
          </a:extLst>
        </p:spPr>
        <p:txBody>
          <a:bodyPr wrap="none" lIns="35695" tIns="35695" rIns="35695" bIns="35695" anchor="ctr">
            <a:spAutoFit/>
          </a:bodyPr>
          <a:lstStyle>
            <a:lvl1pPr defTabSz="457200">
              <a:defRPr>
                <a:solidFill>
                  <a:srgbClr val="17236C"/>
                </a:solidFill>
                <a:latin typeface="Futura Condensed"/>
                <a:ea typeface="Futura Condensed"/>
                <a:cs typeface="Futura Condensed"/>
                <a:sym typeface="Futura Condensed"/>
              </a:defRPr>
            </a:lvl1pPr>
          </a:lstStyle>
          <a:p>
            <a:pPr algn="ctr" fontAlgn="auto" hangingPunct="0">
              <a:spcBef>
                <a:spcPts val="0"/>
              </a:spcBef>
              <a:spcAft>
                <a:spcPts val="0"/>
              </a:spcAft>
            </a:pPr>
            <a:endParaRPr sz="2500" b="0" kern="0" dirty="0"/>
          </a:p>
        </p:txBody>
      </p:sp>
      <p:sp>
        <p:nvSpPr>
          <p:cNvPr id="151" name="Shape 151"/>
          <p:cNvSpPr/>
          <p:nvPr/>
        </p:nvSpPr>
        <p:spPr>
          <a:xfrm>
            <a:off x="446496" y="2421297"/>
            <a:ext cx="7802361" cy="461661"/>
          </a:xfrm>
          <a:prstGeom prst="rect">
            <a:avLst/>
          </a:prstGeom>
          <a:ln w="12700">
            <a:miter lim="400000"/>
          </a:ln>
          <a:extLst>
            <a:ext uri="{C572A759-6A51-4108-AA02-DFA0A04FC94B}">
              <ma14:wrappingTextBoxFlag xmlns:ma14="http://schemas.microsoft.com/office/mac/drawingml/2011/main" xmlns="" val="1"/>
            </a:ext>
          </a:extLst>
        </p:spPr>
        <p:txBody>
          <a:bodyPr lIns="35695" tIns="35695" rIns="35695" bIns="35695" anchor="ctr">
            <a:spAutoFit/>
          </a:bodyPr>
          <a:lstStyle/>
          <a:p>
            <a:pPr marL="318300" indent="-260294" defTabSz="321275" fontAlgn="auto" hangingPunct="0">
              <a:lnSpc>
                <a:spcPct val="120000"/>
              </a:lnSpc>
              <a:spcBef>
                <a:spcPts val="0"/>
              </a:spcBef>
              <a:spcAft>
                <a:spcPts val="0"/>
              </a:spcAft>
              <a:buSzPct val="75000"/>
              <a:buFontTx/>
              <a:buChar char="•"/>
              <a:defRPr sz="3000">
                <a:solidFill>
                  <a:srgbClr val="17236C"/>
                </a:solidFill>
                <a:latin typeface="Futura Condensed"/>
                <a:ea typeface="Futura Condensed"/>
                <a:cs typeface="Futura Condensed"/>
                <a:sym typeface="Futura Condensed"/>
              </a:defRPr>
            </a:pPr>
            <a:endParaRPr sz="2100" b="0" kern="0" dirty="0">
              <a:solidFill>
                <a:srgbClr val="17236C"/>
              </a:solidFill>
              <a:latin typeface="Futura Condensed"/>
              <a:ea typeface="Futura Condensed"/>
              <a:cs typeface="Futura Condensed"/>
              <a:sym typeface="Futura Condensed"/>
            </a:endParaRPr>
          </a:p>
        </p:txBody>
      </p:sp>
      <p:sp>
        <p:nvSpPr>
          <p:cNvPr id="2" name="Dikdörtgen 1"/>
          <p:cNvSpPr/>
          <p:nvPr/>
        </p:nvSpPr>
        <p:spPr>
          <a:xfrm>
            <a:off x="3681351" y="766614"/>
            <a:ext cx="5303776" cy="495767"/>
          </a:xfrm>
          <a:prstGeom prst="rect">
            <a:avLst/>
          </a:prstGeom>
        </p:spPr>
        <p:txBody>
          <a:bodyPr wrap="square" lIns="64255" tIns="32126" rIns="64255" bIns="32126">
            <a:spAutoFit/>
          </a:bodyPr>
          <a:lstStyle/>
          <a:p>
            <a:pPr algn="ctr" defTabSz="410520" fontAlgn="auto" hangingPunct="0">
              <a:spcBef>
                <a:spcPts val="0"/>
              </a:spcBef>
              <a:spcAft>
                <a:spcPts val="0"/>
              </a:spcAft>
            </a:pPr>
            <a:r>
              <a:rPr lang="tr-TR" sz="2800" kern="0" dirty="0">
                <a:solidFill>
                  <a:srgbClr val="FF0000"/>
                </a:solidFill>
                <a:latin typeface="Futura Condensed"/>
                <a:ea typeface="Verdana" panose="020B0604030504040204" pitchFamily="34" charset="0"/>
                <a:cs typeface="Verdana" panose="020B0604030504040204" pitchFamily="34" charset="0"/>
                <a:sym typeface="Helvetica Light"/>
              </a:rPr>
              <a:t>Suriyelilere İlişkin Düzenleme</a:t>
            </a:r>
          </a:p>
        </p:txBody>
      </p:sp>
      <p:sp>
        <p:nvSpPr>
          <p:cNvPr id="4" name="Dikdörtgen 3"/>
          <p:cNvSpPr/>
          <p:nvPr/>
        </p:nvSpPr>
        <p:spPr>
          <a:xfrm>
            <a:off x="261258" y="1369580"/>
            <a:ext cx="8723869" cy="3775393"/>
          </a:xfrm>
          <a:prstGeom prst="rect">
            <a:avLst/>
          </a:prstGeom>
        </p:spPr>
        <p:txBody>
          <a:bodyPr wrap="square">
            <a:spAutoFit/>
          </a:bodyPr>
          <a:lstStyle/>
          <a:p>
            <a:pPr algn="just" defTabSz="410730" fontAlgn="auto" hangingPunct="0">
              <a:spcBef>
                <a:spcPts val="422"/>
              </a:spcBef>
              <a:spcAft>
                <a:spcPts val="0"/>
              </a:spcAft>
              <a:defRPr/>
            </a:pPr>
            <a:endParaRPr lang="tr-TR" sz="2400" dirty="0" smtClean="0">
              <a:solidFill>
                <a:srgbClr val="0B2265"/>
              </a:solidFill>
              <a:ea typeface="Verdana" panose="020B0604030504040204" pitchFamily="34" charset="0"/>
              <a:cs typeface="Times New Roman" pitchFamily="18" charset="0"/>
              <a:sym typeface="Helvetica Light"/>
            </a:endParaRPr>
          </a:p>
          <a:p>
            <a:pPr marL="342900" indent="-342900" algn="just" defTabSz="410730" fontAlgn="auto" hangingPunct="0">
              <a:spcBef>
                <a:spcPts val="422"/>
              </a:spcBef>
              <a:spcAft>
                <a:spcPts val="0"/>
              </a:spcAft>
              <a:buFont typeface="Wingdings" pitchFamily="2" charset="2"/>
              <a:buChar char="§"/>
              <a:defRPr/>
            </a:pPr>
            <a:r>
              <a:rPr lang="tr-TR" sz="2400" dirty="0" smtClean="0">
                <a:solidFill>
                  <a:srgbClr val="0B2265"/>
                </a:solidFill>
                <a:ea typeface="Verdana" panose="020B0604030504040204" pitchFamily="34" charset="0"/>
                <a:cs typeface="Times New Roman" pitchFamily="18" charset="0"/>
                <a:sym typeface="Helvetica Light"/>
              </a:rPr>
              <a:t>Suriyeli </a:t>
            </a:r>
            <a:r>
              <a:rPr lang="tr-TR" sz="2400" dirty="0">
                <a:solidFill>
                  <a:srgbClr val="0B2265"/>
                </a:solidFill>
                <a:ea typeface="Verdana" panose="020B0604030504040204" pitchFamily="34" charset="0"/>
                <a:cs typeface="Times New Roman" pitchFamily="18" charset="0"/>
                <a:sym typeface="Helvetica Light"/>
              </a:rPr>
              <a:t>yabancılar asgari ücretin altında çalıştırılamaz</a:t>
            </a:r>
            <a:r>
              <a:rPr lang="tr-TR" sz="2400" b="0" dirty="0" smtClean="0">
                <a:solidFill>
                  <a:srgbClr val="0B2265"/>
                </a:solidFill>
                <a:ea typeface="Verdana" panose="020B0604030504040204" pitchFamily="34" charset="0"/>
                <a:cs typeface="Times New Roman" pitchFamily="18" charset="0"/>
                <a:sym typeface="Helvetica Light"/>
              </a:rPr>
              <a:t>.</a:t>
            </a:r>
          </a:p>
          <a:p>
            <a:pPr algn="just" defTabSz="410730" fontAlgn="auto" hangingPunct="0">
              <a:spcBef>
                <a:spcPts val="422"/>
              </a:spcBef>
              <a:spcAft>
                <a:spcPts val="0"/>
              </a:spcAft>
              <a:defRPr/>
            </a:pPr>
            <a:endParaRPr lang="tr-TR" sz="2400" b="0" dirty="0">
              <a:solidFill>
                <a:srgbClr val="0B2265"/>
              </a:solidFill>
              <a:ea typeface="Verdana" panose="020B0604030504040204" pitchFamily="34" charset="0"/>
              <a:cs typeface="Times New Roman" pitchFamily="18" charset="0"/>
              <a:sym typeface="Helvetica Light"/>
            </a:endParaRPr>
          </a:p>
          <a:p>
            <a:pPr marL="342900" indent="-342900" algn="just" defTabSz="410730" fontAlgn="auto" hangingPunct="0">
              <a:spcBef>
                <a:spcPts val="422"/>
              </a:spcBef>
              <a:spcAft>
                <a:spcPts val="0"/>
              </a:spcAft>
              <a:buFont typeface="Wingdings" pitchFamily="2" charset="2"/>
              <a:buChar char="§"/>
              <a:defRPr/>
            </a:pPr>
            <a:r>
              <a:rPr lang="tr-TR" sz="2400" b="0" dirty="0" smtClean="0">
                <a:solidFill>
                  <a:srgbClr val="0B2265"/>
                </a:solidFill>
                <a:ea typeface="Verdana" panose="020B0604030504040204" pitchFamily="34" charset="0"/>
                <a:cs typeface="Times New Roman" pitchFamily="18" charset="0"/>
                <a:sym typeface="Helvetica Light"/>
              </a:rPr>
              <a:t>Geçici </a:t>
            </a:r>
            <a:r>
              <a:rPr lang="tr-TR" sz="2400" b="0" dirty="0">
                <a:solidFill>
                  <a:srgbClr val="0B2265"/>
                </a:solidFill>
                <a:ea typeface="Verdana" panose="020B0604030504040204" pitchFamily="34" charset="0"/>
                <a:cs typeface="Times New Roman" pitchFamily="18" charset="0"/>
                <a:sym typeface="Helvetica Light"/>
              </a:rPr>
              <a:t>Koruma Kapsamın da olan yabancıların çalışma izni</a:t>
            </a:r>
          </a:p>
          <a:p>
            <a:pPr algn="just" defTabSz="410730" fontAlgn="auto" hangingPunct="0">
              <a:spcBef>
                <a:spcPts val="422"/>
              </a:spcBef>
              <a:spcAft>
                <a:spcPts val="0"/>
              </a:spcAft>
              <a:defRPr/>
            </a:pPr>
            <a:r>
              <a:rPr lang="tr-TR" sz="2400" b="0" dirty="0">
                <a:solidFill>
                  <a:srgbClr val="0B2265"/>
                </a:solidFill>
                <a:ea typeface="Verdana" panose="020B0604030504040204" pitchFamily="34" charset="0"/>
                <a:cs typeface="Times New Roman" pitchFamily="18" charset="0"/>
                <a:sym typeface="Helvetica Light"/>
              </a:rPr>
              <a:t>başvurusu e-devlet üzerinden; </a:t>
            </a:r>
            <a:endParaRPr lang="tr-TR" sz="2400" b="0" dirty="0" smtClean="0">
              <a:solidFill>
                <a:srgbClr val="0B2265"/>
              </a:solidFill>
              <a:ea typeface="Verdana" panose="020B0604030504040204" pitchFamily="34" charset="0"/>
              <a:cs typeface="Times New Roman" pitchFamily="18" charset="0"/>
              <a:sym typeface="Helvetica Light"/>
            </a:endParaRPr>
          </a:p>
          <a:p>
            <a:pPr algn="just" defTabSz="410730" fontAlgn="auto" hangingPunct="0">
              <a:spcBef>
                <a:spcPts val="422"/>
              </a:spcBef>
              <a:spcAft>
                <a:spcPts val="0"/>
              </a:spcAft>
              <a:defRPr/>
            </a:pPr>
            <a:endParaRPr lang="tr-TR" sz="2400" b="0" dirty="0">
              <a:solidFill>
                <a:srgbClr val="0B2265"/>
              </a:solidFill>
              <a:ea typeface="Verdana" panose="020B0604030504040204" pitchFamily="34" charset="0"/>
              <a:cs typeface="Times New Roman" pitchFamily="18" charset="0"/>
              <a:sym typeface="Helvetica Light"/>
            </a:endParaRPr>
          </a:p>
          <a:p>
            <a:pPr algn="just" defTabSz="410730" fontAlgn="auto" hangingPunct="0">
              <a:spcBef>
                <a:spcPts val="422"/>
              </a:spcBef>
              <a:spcAft>
                <a:spcPts val="0"/>
              </a:spcAft>
              <a:defRPr/>
            </a:pPr>
            <a:r>
              <a:rPr lang="tr-TR" sz="2400" dirty="0">
                <a:solidFill>
                  <a:srgbClr val="0B2265"/>
                </a:solidFill>
                <a:ea typeface="Verdana" panose="020B0604030504040204" pitchFamily="34" charset="0"/>
                <a:cs typeface="Times New Roman" pitchFamily="18" charset="0"/>
                <a:sym typeface="Helvetica Light"/>
              </a:rPr>
              <a:t>http://www.calismaizni.gov.tr/html/online-calisma-iznibasvuru- </a:t>
            </a:r>
            <a:r>
              <a:rPr lang="tr-TR" sz="2400" b="0" dirty="0">
                <a:solidFill>
                  <a:srgbClr val="0B2265"/>
                </a:solidFill>
                <a:ea typeface="Verdana" panose="020B0604030504040204" pitchFamily="34" charset="0"/>
                <a:cs typeface="Times New Roman" pitchFamily="18" charset="0"/>
                <a:sym typeface="Helvetica Light"/>
              </a:rPr>
              <a:t>sistemi/ adresinden yapılır</a:t>
            </a:r>
            <a:r>
              <a:rPr lang="tr-TR" sz="2400" b="0" dirty="0" smtClean="0">
                <a:solidFill>
                  <a:srgbClr val="0B2265"/>
                </a:solidFill>
                <a:ea typeface="Verdana" panose="020B0604030504040204" pitchFamily="34" charset="0"/>
                <a:cs typeface="Times New Roman" pitchFamily="18" charset="0"/>
                <a:sym typeface="Helvetica Light"/>
              </a:rPr>
              <a:t>.</a:t>
            </a:r>
            <a:endParaRPr lang="tr-TR" sz="2400" b="0" dirty="0">
              <a:solidFill>
                <a:srgbClr val="0B2265"/>
              </a:solidFill>
              <a:ea typeface="Verdana" panose="020B0604030504040204" pitchFamily="34" charset="0"/>
              <a:cs typeface="Times New Roman" pitchFamily="18" charset="0"/>
              <a:sym typeface="Helvetica Light"/>
            </a:endParaRPr>
          </a:p>
          <a:p>
            <a:pPr algn="just" defTabSz="410730" fontAlgn="auto" hangingPunct="0">
              <a:spcBef>
                <a:spcPts val="422"/>
              </a:spcBef>
              <a:spcAft>
                <a:spcPts val="0"/>
              </a:spcAft>
              <a:defRPr/>
            </a:pPr>
            <a:endParaRPr lang="tr-TR" sz="2400" b="0" dirty="0">
              <a:solidFill>
                <a:srgbClr val="0B2265"/>
              </a:solidFill>
              <a:ea typeface="Verdana" panose="020B0604030504040204" pitchFamily="34" charset="0"/>
              <a:cs typeface="Times New Roman" pitchFamily="18" charset="0"/>
              <a:sym typeface="Helvetica Light"/>
            </a:endParaRPr>
          </a:p>
        </p:txBody>
      </p:sp>
    </p:spTree>
    <p:extLst>
      <p:ext uri="{BB962C8B-B14F-4D97-AF65-F5344CB8AC3E}">
        <p14:creationId xmlns:p14="http://schemas.microsoft.com/office/powerpoint/2010/main" val="3776667530"/>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1"/>
          <p:cNvSpPr>
            <a:spLocks/>
          </p:cNvSpPr>
          <p:nvPr/>
        </p:nvSpPr>
        <p:spPr bwMode="auto">
          <a:xfrm>
            <a:off x="272955" y="896471"/>
            <a:ext cx="8625385" cy="5961529"/>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w="12700">
            <a:noFill/>
            <a:miter lim="0"/>
            <a:headEnd/>
            <a:tailEnd/>
          </a:ln>
        </p:spPr>
        <p:txBody>
          <a:bodyPr lIns="50800" tIns="50800" rIns="50800" bIns="50800"/>
          <a:lstStyle/>
          <a:p>
            <a:endParaRPr lang="tr-TR" sz="2400" b="0" dirty="0" smtClean="0">
              <a:solidFill>
                <a:prstClr val="black"/>
              </a:solidFill>
              <a:latin typeface="Arial"/>
              <a:cs typeface="Times New Roman" pitchFamily="18" charset="0"/>
              <a:sym typeface="Times New Roman" pitchFamily="18" charset="0"/>
            </a:endParaRPr>
          </a:p>
          <a:p>
            <a:r>
              <a:rPr lang="tr-TR" sz="2400" b="0" dirty="0" smtClean="0">
                <a:solidFill>
                  <a:prstClr val="black"/>
                </a:solidFill>
                <a:latin typeface="Arial"/>
                <a:cs typeface="Times New Roman" pitchFamily="18" charset="0"/>
                <a:sym typeface="Times New Roman" pitchFamily="18" charset="0"/>
              </a:rPr>
              <a:t>	</a:t>
            </a:r>
            <a:r>
              <a:rPr lang="tr-TR" sz="2300" b="0" dirty="0" smtClean="0">
                <a:solidFill>
                  <a:srgbClr val="002060"/>
                </a:solidFill>
                <a:latin typeface="Arial"/>
                <a:cs typeface="Times New Roman" pitchFamily="18" charset="0"/>
                <a:sym typeface="Times New Roman" pitchFamily="18" charset="0"/>
              </a:rPr>
              <a:t>4857 / 30. </a:t>
            </a:r>
            <a:r>
              <a:rPr lang="tr-TR" sz="2300" b="0" dirty="0" err="1" smtClean="0">
                <a:solidFill>
                  <a:srgbClr val="002060"/>
                </a:solidFill>
                <a:latin typeface="Arial"/>
                <a:cs typeface="Times New Roman" pitchFamily="18" charset="0"/>
                <a:sym typeface="Times New Roman" pitchFamily="18" charset="0"/>
              </a:rPr>
              <a:t>md.</a:t>
            </a:r>
            <a:r>
              <a:rPr lang="tr-TR" sz="2300" b="0" dirty="0" smtClean="0">
                <a:solidFill>
                  <a:srgbClr val="002060"/>
                </a:solidFill>
                <a:latin typeface="Arial"/>
                <a:cs typeface="Times New Roman" pitchFamily="18" charset="0"/>
                <a:sym typeface="Times New Roman" pitchFamily="18" charset="0"/>
              </a:rPr>
              <a:t> gereği 50 + çalışanı olan özel sektör işyerleri %3’ü, Kamu Kurumları %4 oranında engelli personel istihdam etmek zorundadır.</a:t>
            </a:r>
          </a:p>
          <a:p>
            <a:pPr>
              <a:lnSpc>
                <a:spcPct val="120000"/>
              </a:lnSpc>
            </a:pPr>
            <a:r>
              <a:rPr lang="tr-TR" sz="2300" b="0" dirty="0" smtClean="0">
                <a:solidFill>
                  <a:srgbClr val="002060"/>
                </a:solidFill>
                <a:latin typeface="Arial"/>
                <a:cs typeface="Times New Roman" pitchFamily="18" charset="0"/>
                <a:sym typeface="Times New Roman" pitchFamily="18" charset="0"/>
              </a:rPr>
              <a:t>İstihdam teşvikleri kapsamında engelli personel için işveren payı sigorta primleri Hazine tarafından karşılanmaktadır.</a:t>
            </a:r>
            <a:endParaRPr lang="tr-TR" sz="2300" dirty="0" smtClean="0">
              <a:solidFill>
                <a:srgbClr val="002060"/>
              </a:solidFill>
              <a:latin typeface="Arial"/>
              <a:cs typeface="Times New Roman" pitchFamily="18" charset="0"/>
              <a:sym typeface="Times New Roman" pitchFamily="18" charset="0"/>
            </a:endParaRPr>
          </a:p>
          <a:p>
            <a:pPr>
              <a:lnSpc>
                <a:spcPct val="120000"/>
              </a:lnSpc>
              <a:tabLst>
                <a:tab pos="450850" algn="l"/>
              </a:tabLst>
            </a:pPr>
            <a:r>
              <a:rPr lang="tr-TR" sz="2300" dirty="0" smtClean="0">
                <a:solidFill>
                  <a:srgbClr val="002060"/>
                </a:solidFill>
                <a:latin typeface="Arial"/>
                <a:cs typeface="Times New Roman" pitchFamily="18" charset="0"/>
                <a:sym typeface="Times New Roman" pitchFamily="18" charset="0"/>
              </a:rPr>
              <a:t>Engelli çalıştırma maliyeti                  : 1.680 TL</a:t>
            </a:r>
          </a:p>
          <a:p>
            <a:pPr>
              <a:lnSpc>
                <a:spcPct val="120000"/>
              </a:lnSpc>
              <a:tabLst>
                <a:tab pos="450850" algn="l"/>
              </a:tabLst>
            </a:pPr>
            <a:r>
              <a:rPr lang="tr-TR" sz="2300" dirty="0" smtClean="0">
                <a:solidFill>
                  <a:srgbClr val="002060"/>
                </a:solidFill>
                <a:latin typeface="Arial"/>
                <a:cs typeface="Times New Roman" pitchFamily="18" charset="0"/>
                <a:sym typeface="Times New Roman" pitchFamily="18" charset="0"/>
              </a:rPr>
              <a:t>Engelli </a:t>
            </a:r>
            <a:r>
              <a:rPr lang="tr-TR" sz="2300" dirty="0" smtClean="0">
                <a:solidFill>
                  <a:srgbClr val="FF0000"/>
                </a:solidFill>
                <a:latin typeface="Arial"/>
                <a:cs typeface="Times New Roman" pitchFamily="18" charset="0"/>
                <a:sym typeface="Times New Roman" pitchFamily="18" charset="0"/>
              </a:rPr>
              <a:t>çalıştırmama</a:t>
            </a:r>
            <a:r>
              <a:rPr lang="tr-TR" sz="2300" dirty="0" smtClean="0">
                <a:solidFill>
                  <a:prstClr val="black"/>
                </a:solidFill>
                <a:latin typeface="Arial"/>
                <a:cs typeface="Times New Roman" pitchFamily="18" charset="0"/>
                <a:sym typeface="Times New Roman" pitchFamily="18" charset="0"/>
              </a:rPr>
              <a:t> </a:t>
            </a:r>
            <a:r>
              <a:rPr lang="tr-TR" sz="2300" dirty="0" smtClean="0">
                <a:solidFill>
                  <a:srgbClr val="002060"/>
                </a:solidFill>
                <a:latin typeface="Arial"/>
                <a:cs typeface="Times New Roman" pitchFamily="18" charset="0"/>
                <a:sym typeface="Times New Roman" pitchFamily="18" charset="0"/>
              </a:rPr>
              <a:t>maliyeti             : 2.211 TL.</a:t>
            </a:r>
            <a:endParaRPr lang="tr-TR" sz="2300" dirty="0" smtClean="0">
              <a:solidFill>
                <a:srgbClr val="002060"/>
              </a:solidFill>
              <a:latin typeface="Arial"/>
            </a:endParaRPr>
          </a:p>
          <a:p>
            <a:r>
              <a:rPr lang="tr-TR" sz="2300" dirty="0" smtClean="0">
                <a:solidFill>
                  <a:srgbClr val="002060"/>
                </a:solidFill>
                <a:latin typeface="Arial"/>
              </a:rPr>
              <a:t>Desteklenen projeler</a:t>
            </a:r>
          </a:p>
          <a:p>
            <a:pPr marL="268288" lvl="1" indent="-268288" algn="just">
              <a:lnSpc>
                <a:spcPct val="130000"/>
              </a:lnSpc>
              <a:buClr>
                <a:srgbClr val="0099FF"/>
              </a:buClr>
              <a:buFontTx/>
              <a:buBlip>
                <a:blip r:embed="rId3"/>
              </a:buBlip>
              <a:defRPr/>
            </a:pPr>
            <a:r>
              <a:rPr lang="tr-TR" sz="2300" b="0" dirty="0" smtClean="0">
                <a:solidFill>
                  <a:srgbClr val="002060"/>
                </a:solidFill>
                <a:latin typeface="Arial"/>
              </a:rPr>
              <a:t> Engellinin </a:t>
            </a:r>
            <a:r>
              <a:rPr lang="tr-TR" sz="2300" b="0" dirty="0">
                <a:solidFill>
                  <a:srgbClr val="002060"/>
                </a:solidFill>
                <a:latin typeface="Arial"/>
              </a:rPr>
              <a:t>işe yerleştirilmesi, işe ve işyerine uyumunun sağlanmasına yönelik </a:t>
            </a:r>
            <a:r>
              <a:rPr lang="tr-TR" sz="2300" b="0" dirty="0" smtClean="0">
                <a:solidFill>
                  <a:srgbClr val="002060"/>
                </a:solidFill>
                <a:latin typeface="Arial"/>
              </a:rPr>
              <a:t>projeler,</a:t>
            </a:r>
          </a:p>
          <a:p>
            <a:pPr marL="268288" lvl="1" indent="-268288" algn="just">
              <a:lnSpc>
                <a:spcPct val="130000"/>
              </a:lnSpc>
              <a:buClr>
                <a:srgbClr val="0099FF"/>
              </a:buClr>
              <a:buFontTx/>
              <a:buBlip>
                <a:blip r:embed="rId3"/>
              </a:buBlip>
              <a:defRPr/>
            </a:pPr>
            <a:r>
              <a:rPr lang="tr-TR" sz="2300" b="0" dirty="0">
                <a:solidFill>
                  <a:srgbClr val="002060"/>
                </a:solidFill>
                <a:latin typeface="Arial"/>
              </a:rPr>
              <a:t> </a:t>
            </a:r>
            <a:r>
              <a:rPr lang="tr-TR" sz="2300" b="0" dirty="0" smtClean="0">
                <a:solidFill>
                  <a:srgbClr val="002060"/>
                </a:solidFill>
                <a:latin typeface="Arial"/>
              </a:rPr>
              <a:t>Engellinin </a:t>
            </a:r>
            <a:r>
              <a:rPr lang="tr-TR" sz="2300" b="0" dirty="0">
                <a:solidFill>
                  <a:srgbClr val="002060"/>
                </a:solidFill>
                <a:latin typeface="Arial"/>
              </a:rPr>
              <a:t>iş bulmasını sağlayacak destek teknolojilerine ilişkin </a:t>
            </a:r>
            <a:r>
              <a:rPr lang="tr-TR" sz="2300" b="0" dirty="0" smtClean="0">
                <a:solidFill>
                  <a:srgbClr val="002060"/>
                </a:solidFill>
                <a:latin typeface="Arial"/>
              </a:rPr>
              <a:t>projeler,</a:t>
            </a:r>
          </a:p>
          <a:p>
            <a:pPr marL="268288" lvl="1" indent="-268288" algn="just">
              <a:lnSpc>
                <a:spcPct val="130000"/>
              </a:lnSpc>
              <a:buClr>
                <a:srgbClr val="0099FF"/>
              </a:buClr>
              <a:buFontTx/>
              <a:buBlip>
                <a:blip r:embed="rId3"/>
              </a:buBlip>
              <a:defRPr/>
            </a:pPr>
            <a:r>
              <a:rPr lang="tr-TR" sz="2300" b="0" dirty="0">
                <a:solidFill>
                  <a:srgbClr val="002060"/>
                </a:solidFill>
                <a:latin typeface="Arial"/>
              </a:rPr>
              <a:t> </a:t>
            </a:r>
            <a:r>
              <a:rPr lang="tr-TR" sz="2300" b="0" dirty="0" smtClean="0">
                <a:solidFill>
                  <a:srgbClr val="002060"/>
                </a:solidFill>
                <a:latin typeface="Arial"/>
                <a:cs typeface="Times New Roman" pitchFamily="18" charset="0"/>
                <a:sym typeface="Times New Roman" pitchFamily="18" charset="0"/>
              </a:rPr>
              <a:t> Engellinin kendi işini kurması proje desteği 36 Bin TL.</a:t>
            </a:r>
          </a:p>
          <a:p>
            <a:pPr algn="just"/>
            <a:endParaRPr lang="tr-TR" sz="2300" dirty="0" smtClean="0">
              <a:latin typeface="Arial"/>
              <a:cs typeface="Times New Roman" pitchFamily="18" charset="0"/>
              <a:sym typeface="Times New Roman" pitchFamily="18" charset="0"/>
            </a:endParaRPr>
          </a:p>
        </p:txBody>
      </p:sp>
      <p:sp>
        <p:nvSpPr>
          <p:cNvPr id="2" name="Dikdörtgen 1"/>
          <p:cNvSpPr/>
          <p:nvPr/>
        </p:nvSpPr>
        <p:spPr>
          <a:xfrm>
            <a:off x="3916907" y="527051"/>
            <a:ext cx="4844956" cy="523220"/>
          </a:xfrm>
          <a:prstGeom prst="rect">
            <a:avLst/>
          </a:prstGeom>
        </p:spPr>
        <p:txBody>
          <a:bodyPr wrap="square">
            <a:spAutoFit/>
          </a:bodyPr>
          <a:lstStyle/>
          <a:p>
            <a:pPr algn="r"/>
            <a:r>
              <a:rPr lang="tr-TR" sz="2800" dirty="0" smtClean="0">
                <a:solidFill>
                  <a:srgbClr val="FF0000"/>
                </a:solidFill>
                <a:latin typeface="Arial" pitchFamily="34" charset="0"/>
                <a:cs typeface="Arial" pitchFamily="34" charset="0"/>
                <a:sym typeface="Arial" pitchFamily="34" charset="0"/>
              </a:rPr>
              <a:t>Engelli İstihdam Teşvikleri</a:t>
            </a:r>
            <a:endParaRPr lang="tr-TR" sz="2800" dirty="0">
              <a:solidFill>
                <a:srgbClr val="FF0000"/>
              </a:solidFill>
              <a:latin typeface="Arial" pitchFamily="34" charset="0"/>
              <a:cs typeface="Arial" pitchFamily="34" charset="0"/>
              <a:sym typeface="Arial" pitchFamily="34" charset="0"/>
            </a:endParaRPr>
          </a:p>
        </p:txBody>
      </p:sp>
    </p:spTree>
    <p:extLst>
      <p:ext uri="{BB962C8B-B14F-4D97-AF65-F5344CB8AC3E}">
        <p14:creationId xmlns:p14="http://schemas.microsoft.com/office/powerpoint/2010/main" val="3206780388"/>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8676" y="188913"/>
            <a:ext cx="7847012" cy="863600"/>
          </a:xfrm>
        </p:spPr>
        <p:txBody>
          <a:bodyPr>
            <a:normAutofit/>
          </a:bodyPr>
          <a:lstStyle/>
          <a:p>
            <a:pPr algn="r">
              <a:defRPr/>
            </a:pPr>
            <a:r>
              <a:rPr lang="tr-TR" sz="2800" dirty="0" smtClean="0">
                <a:solidFill>
                  <a:srgbClr val="FF0000"/>
                </a:solidFill>
                <a:effectLst/>
                <a:sym typeface="Arial" pitchFamily="34" charset="0"/>
              </a:rPr>
              <a:t>İstihdam Teşvikleri</a:t>
            </a:r>
            <a:endParaRPr lang="tr-TR" sz="2800" dirty="0">
              <a:effectLst/>
            </a:endParaRPr>
          </a:p>
        </p:txBody>
      </p:sp>
      <p:sp>
        <p:nvSpPr>
          <p:cNvPr id="3" name="Alt Başlık 2"/>
          <p:cNvSpPr>
            <a:spLocks noGrp="1"/>
          </p:cNvSpPr>
          <p:nvPr>
            <p:ph type="subTitle" idx="1"/>
          </p:nvPr>
        </p:nvSpPr>
        <p:spPr>
          <a:xfrm>
            <a:off x="755650" y="1241945"/>
            <a:ext cx="7920038" cy="5418161"/>
          </a:xfrm>
        </p:spPr>
        <p:txBody>
          <a:bodyPr>
            <a:noAutofit/>
          </a:bodyPr>
          <a:lstStyle/>
          <a:p>
            <a:pPr marL="239713" indent="-239713" algn="just" defTabSz="914400">
              <a:spcBef>
                <a:spcPts val="0"/>
              </a:spcBef>
              <a:spcAft>
                <a:spcPts val="1200"/>
              </a:spcAft>
              <a:buBlip>
                <a:blip r:embed="rId2"/>
              </a:buBlip>
            </a:pPr>
            <a:r>
              <a:rPr lang="tr-TR" sz="2200" b="1" dirty="0" smtClean="0">
                <a:solidFill>
                  <a:srgbClr val="002060"/>
                </a:solidFill>
                <a:latin typeface="+mj-lt"/>
                <a:cs typeface="Arial" pitchFamily="34" charset="0"/>
                <a:sym typeface="Arial" pitchFamily="34" charset="0"/>
              </a:rPr>
              <a:t>6111 sayılı yasa ile 2020 sonuna kadar </a:t>
            </a:r>
          </a:p>
          <a:p>
            <a:pPr marL="696913" lvl="1" indent="-239713" algn="just">
              <a:spcBef>
                <a:spcPts val="0"/>
              </a:spcBef>
              <a:spcAft>
                <a:spcPts val="1200"/>
              </a:spcAft>
              <a:buClr>
                <a:srgbClr val="002060"/>
              </a:buClr>
              <a:buSzPct val="100000"/>
              <a:buBlip>
                <a:blip r:embed="rId2"/>
              </a:buBlip>
            </a:pPr>
            <a:r>
              <a:rPr lang="tr-TR" sz="2200" dirty="0" smtClean="0">
                <a:solidFill>
                  <a:srgbClr val="002060"/>
                </a:solidFill>
                <a:latin typeface="+mj-lt"/>
                <a:cs typeface="Arial" pitchFamily="34" charset="0"/>
                <a:sym typeface="Arial" pitchFamily="34" charset="0"/>
              </a:rPr>
              <a:t>18-29 yaş arasındaki genç işsizlerin,</a:t>
            </a:r>
            <a:endParaRPr lang="tr-TR" sz="2200" dirty="0" smtClean="0">
              <a:latin typeface="+mj-lt"/>
              <a:cs typeface="Times New Roman" pitchFamily="18" charset="0"/>
              <a:sym typeface="Times New Roman" pitchFamily="18" charset="0"/>
            </a:endParaRPr>
          </a:p>
          <a:p>
            <a:pPr marL="696913" lvl="1" indent="-239713" algn="just">
              <a:spcBef>
                <a:spcPts val="0"/>
              </a:spcBef>
              <a:spcAft>
                <a:spcPts val="1200"/>
              </a:spcAft>
              <a:buClr>
                <a:srgbClr val="002060"/>
              </a:buClr>
              <a:buSzPct val="100000"/>
              <a:buBlip>
                <a:blip r:embed="rId2"/>
              </a:buBlip>
            </a:pPr>
            <a:r>
              <a:rPr lang="tr-TR" sz="2200" dirty="0" smtClean="0">
                <a:solidFill>
                  <a:srgbClr val="002060"/>
                </a:solidFill>
                <a:latin typeface="+mj-lt"/>
                <a:cs typeface="Arial" pitchFamily="34" charset="0"/>
                <a:sym typeface="Arial" pitchFamily="34" charset="0"/>
              </a:rPr>
              <a:t>Kadınların (yaş sınırlaması olmaksızın),</a:t>
            </a:r>
          </a:p>
          <a:p>
            <a:pPr marL="696913" lvl="1" indent="-239713" algn="just">
              <a:spcBef>
                <a:spcPts val="0"/>
              </a:spcBef>
              <a:spcAft>
                <a:spcPts val="1200"/>
              </a:spcAft>
              <a:buClr>
                <a:srgbClr val="002060"/>
              </a:buClr>
              <a:buSzPct val="100000"/>
              <a:buBlip>
                <a:blip r:embed="rId2"/>
              </a:buBlip>
            </a:pPr>
            <a:r>
              <a:rPr lang="tr-TR" sz="2200" dirty="0" smtClean="0">
                <a:solidFill>
                  <a:srgbClr val="002060"/>
                </a:solidFill>
                <a:latin typeface="+mj-lt"/>
                <a:cs typeface="Arial" pitchFamily="34" charset="0"/>
                <a:sym typeface="Arial" pitchFamily="34" charset="0"/>
              </a:rPr>
              <a:t>Mesleki eğitim almış,</a:t>
            </a:r>
          </a:p>
          <a:p>
            <a:pPr marL="696913" lvl="1" indent="-239713" algn="just">
              <a:spcBef>
                <a:spcPts val="0"/>
              </a:spcBef>
              <a:spcAft>
                <a:spcPts val="1200"/>
              </a:spcAft>
              <a:buClr>
                <a:srgbClr val="002060"/>
              </a:buClr>
              <a:buSzPct val="100000"/>
              <a:buBlip>
                <a:blip r:embed="rId2"/>
              </a:buBlip>
            </a:pPr>
            <a:r>
              <a:rPr lang="tr-TR" sz="2200" dirty="0" smtClean="0">
                <a:solidFill>
                  <a:srgbClr val="002060"/>
                </a:solidFill>
                <a:latin typeface="+mj-lt"/>
                <a:cs typeface="Arial" pitchFamily="34" charset="0"/>
                <a:sym typeface="Arial" pitchFamily="34" charset="0"/>
              </a:rPr>
              <a:t>6 ay süreyle işsiz olanları, </a:t>
            </a:r>
          </a:p>
          <a:p>
            <a:pPr marL="696913" lvl="1" indent="-239713" algn="just">
              <a:spcBef>
                <a:spcPts val="0"/>
              </a:spcBef>
              <a:spcAft>
                <a:spcPts val="1200"/>
              </a:spcAft>
              <a:buClr>
                <a:srgbClr val="002060"/>
              </a:buClr>
              <a:buSzPct val="100000"/>
              <a:buBlip>
                <a:blip r:embed="rId2"/>
              </a:buBlip>
            </a:pPr>
            <a:endParaRPr lang="tr-TR" sz="2200" dirty="0" smtClean="0">
              <a:latin typeface="+mj-lt"/>
              <a:cs typeface="Times New Roman" pitchFamily="18" charset="0"/>
              <a:sym typeface="Times New Roman" pitchFamily="18" charset="0"/>
            </a:endParaRPr>
          </a:p>
          <a:p>
            <a:pPr marL="285750" indent="-285750" algn="just">
              <a:spcBef>
                <a:spcPts val="0"/>
              </a:spcBef>
              <a:spcAft>
                <a:spcPts val="1200"/>
              </a:spcAft>
              <a:buBlip>
                <a:blip r:embed="rId2"/>
              </a:buBlip>
              <a:defRPr/>
            </a:pPr>
            <a:r>
              <a:rPr lang="tr-TR" sz="2200" dirty="0" smtClean="0">
                <a:solidFill>
                  <a:srgbClr val="002060"/>
                </a:solidFill>
                <a:latin typeface="+mj-lt"/>
                <a:cs typeface="Arial" pitchFamily="34" charset="0"/>
              </a:rPr>
              <a:t>Özel </a:t>
            </a:r>
            <a:r>
              <a:rPr lang="tr-TR" sz="2200" dirty="0">
                <a:solidFill>
                  <a:srgbClr val="002060"/>
                </a:solidFill>
                <a:latin typeface="+mj-lt"/>
                <a:cs typeface="Arial" pitchFamily="34" charset="0"/>
              </a:rPr>
              <a:t>sektör </a:t>
            </a:r>
            <a:r>
              <a:rPr lang="tr-TR" sz="2200" dirty="0" smtClean="0">
                <a:solidFill>
                  <a:srgbClr val="002060"/>
                </a:solidFill>
                <a:latin typeface="+mj-lt"/>
                <a:cs typeface="Arial" pitchFamily="34" charset="0"/>
              </a:rPr>
              <a:t>işyerleri </a:t>
            </a:r>
            <a:r>
              <a:rPr lang="tr-TR" sz="2200" dirty="0">
                <a:solidFill>
                  <a:srgbClr val="FF0000"/>
                </a:solidFill>
                <a:latin typeface="+mj-lt"/>
                <a:cs typeface="Arial" pitchFamily="34" charset="0"/>
              </a:rPr>
              <a:t>son altı aylık </a:t>
            </a:r>
            <a:r>
              <a:rPr lang="tr-TR" sz="2200" dirty="0">
                <a:solidFill>
                  <a:srgbClr val="002060"/>
                </a:solidFill>
                <a:latin typeface="+mj-lt"/>
                <a:cs typeface="Arial" pitchFamily="34" charset="0"/>
              </a:rPr>
              <a:t>sürede çalıştırmış oldukları işgücü ortalamasına ilave olarak, </a:t>
            </a:r>
            <a:endParaRPr lang="tr-TR" sz="2200" dirty="0" smtClean="0">
              <a:solidFill>
                <a:srgbClr val="002060"/>
              </a:solidFill>
              <a:latin typeface="+mj-lt"/>
              <a:cs typeface="Arial" pitchFamily="34" charset="0"/>
            </a:endParaRPr>
          </a:p>
          <a:p>
            <a:pPr marL="285750" indent="-285750" algn="just">
              <a:spcBef>
                <a:spcPts val="0"/>
              </a:spcBef>
              <a:spcAft>
                <a:spcPts val="1200"/>
              </a:spcAft>
              <a:buBlip>
                <a:blip r:embed="rId2"/>
              </a:buBlip>
              <a:defRPr/>
            </a:pPr>
            <a:r>
              <a:rPr lang="tr-TR" sz="2200" dirty="0" smtClean="0">
                <a:solidFill>
                  <a:srgbClr val="FF0000"/>
                </a:solidFill>
                <a:latin typeface="+mj-lt"/>
                <a:cs typeface="Arial" pitchFamily="34" charset="0"/>
              </a:rPr>
              <a:t>Son </a:t>
            </a:r>
            <a:r>
              <a:rPr lang="tr-TR" sz="2200" dirty="0">
                <a:solidFill>
                  <a:srgbClr val="FF0000"/>
                </a:solidFill>
                <a:latin typeface="+mj-lt"/>
                <a:cs typeface="Arial" pitchFamily="34" charset="0"/>
              </a:rPr>
              <a:t>altı ay </a:t>
            </a:r>
            <a:r>
              <a:rPr lang="tr-TR" sz="2200" dirty="0">
                <a:solidFill>
                  <a:srgbClr val="002060"/>
                </a:solidFill>
                <a:latin typeface="+mj-lt"/>
                <a:cs typeface="Arial" pitchFamily="34" charset="0"/>
              </a:rPr>
              <a:t>adına Sosyal Güvenlik Primi yatırılmamış birini işe aldığında, </a:t>
            </a:r>
            <a:endParaRPr lang="tr-TR" sz="2200" dirty="0" smtClean="0">
              <a:solidFill>
                <a:srgbClr val="002060"/>
              </a:solidFill>
              <a:latin typeface="+mj-lt"/>
              <a:cs typeface="Arial" pitchFamily="34" charset="0"/>
            </a:endParaRPr>
          </a:p>
          <a:p>
            <a:pPr marL="285750" indent="-285750" algn="just">
              <a:spcBef>
                <a:spcPts val="0"/>
              </a:spcBef>
              <a:spcAft>
                <a:spcPts val="1200"/>
              </a:spcAft>
              <a:buBlip>
                <a:blip r:embed="rId2"/>
              </a:buBlip>
              <a:defRPr/>
            </a:pPr>
            <a:r>
              <a:rPr lang="tr-TR" sz="2200" dirty="0" smtClean="0">
                <a:solidFill>
                  <a:srgbClr val="FF0000"/>
                </a:solidFill>
                <a:latin typeface="+mj-lt"/>
                <a:cs typeface="Arial" pitchFamily="34" charset="0"/>
              </a:rPr>
              <a:t>SGK </a:t>
            </a:r>
            <a:r>
              <a:rPr lang="tr-TR" sz="2200" dirty="0">
                <a:solidFill>
                  <a:srgbClr val="FF0000"/>
                </a:solidFill>
                <a:latin typeface="+mj-lt"/>
                <a:cs typeface="Arial" pitchFamily="34" charset="0"/>
              </a:rPr>
              <a:t>işveren payı sigorta primleri </a:t>
            </a:r>
            <a:r>
              <a:rPr lang="tr-TR" sz="2200" dirty="0" smtClean="0">
                <a:solidFill>
                  <a:srgbClr val="FF0000"/>
                </a:solidFill>
                <a:latin typeface="+mj-lt"/>
                <a:cs typeface="Arial" pitchFamily="34" charset="0"/>
              </a:rPr>
              <a:t>54 </a:t>
            </a:r>
            <a:r>
              <a:rPr lang="tr-TR" sz="2200" dirty="0">
                <a:solidFill>
                  <a:srgbClr val="FF0000"/>
                </a:solidFill>
                <a:latin typeface="+mj-lt"/>
                <a:cs typeface="Arial" pitchFamily="34" charset="0"/>
              </a:rPr>
              <a:t>aya kadar </a:t>
            </a:r>
            <a:r>
              <a:rPr lang="tr-TR" sz="2200" dirty="0">
                <a:solidFill>
                  <a:srgbClr val="002060"/>
                </a:solidFill>
                <a:latin typeface="+mj-lt"/>
                <a:cs typeface="Arial" pitchFamily="34" charset="0"/>
              </a:rPr>
              <a:t>varan süreyle, İşsizlik Sigortası Fonundan karşılanmaktadır.</a:t>
            </a:r>
          </a:p>
          <a:p>
            <a:pPr algn="just">
              <a:spcBef>
                <a:spcPts val="0"/>
              </a:spcBef>
              <a:spcAft>
                <a:spcPts val="1200"/>
              </a:spcAft>
              <a:buBlip>
                <a:blip r:embed="rId2"/>
              </a:buBlip>
              <a:defRPr/>
            </a:pPr>
            <a:endParaRPr lang="tr-TR" sz="2200" b="1" dirty="0" smtClean="0">
              <a:solidFill>
                <a:srgbClr val="002060"/>
              </a:solidFill>
              <a:latin typeface="+mj-lt"/>
              <a:cs typeface="Arial" pitchFamily="34" charset="0"/>
            </a:endParaRPr>
          </a:p>
        </p:txBody>
      </p:sp>
      <p:sp>
        <p:nvSpPr>
          <p:cNvPr id="5" name="4 Slayt Numarası Yer Tutucusu"/>
          <p:cNvSpPr>
            <a:spLocks noGrp="1"/>
          </p:cNvSpPr>
          <p:nvPr>
            <p:ph type="sldNum" sz="quarter" idx="12"/>
          </p:nvPr>
        </p:nvSpPr>
        <p:spPr/>
        <p:txBody>
          <a:bodyPr/>
          <a:lstStyle/>
          <a:p>
            <a:fld id="{4F8EBB42-8FC7-4C25-ACB9-4ED3F9A3DA43}" type="slidenum">
              <a:rPr lang="tr-TR"/>
              <a:pPr/>
              <a:t>45</a:t>
            </a:fld>
            <a:endParaRPr lang="tr-TR"/>
          </a:p>
        </p:txBody>
      </p:sp>
    </p:spTree>
    <p:extLst>
      <p:ext uri="{BB962C8B-B14F-4D97-AF65-F5344CB8AC3E}">
        <p14:creationId xmlns:p14="http://schemas.microsoft.com/office/powerpoint/2010/main" val="13587326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69" name="Group 1"/>
          <p:cNvGraphicFramePr>
            <a:graphicFrameLocks noGrp="1"/>
          </p:cNvGraphicFramePr>
          <p:nvPr>
            <p:extLst>
              <p:ext uri="{D42A27DB-BD31-4B8C-83A1-F6EECF244321}">
                <p14:modId xmlns:p14="http://schemas.microsoft.com/office/powerpoint/2010/main" val="3038282350"/>
              </p:ext>
            </p:extLst>
          </p:nvPr>
        </p:nvGraphicFramePr>
        <p:xfrm>
          <a:off x="219075" y="1562972"/>
          <a:ext cx="8543925" cy="4840290"/>
        </p:xfrm>
        <a:graphic>
          <a:graphicData uri="http://schemas.openxmlformats.org/drawingml/2006/table">
            <a:tbl>
              <a:tblPr/>
              <a:tblGrid>
                <a:gridCol w="3057525"/>
                <a:gridCol w="1338263"/>
                <a:gridCol w="1282700"/>
                <a:gridCol w="1214437"/>
                <a:gridCol w="1651000"/>
              </a:tblGrid>
              <a:tr h="1179718">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FF0000"/>
                          </a:solidFill>
                          <a:effectLst/>
                          <a:latin typeface="+mj-lt"/>
                          <a:cs typeface="Arial" pitchFamily="34" charset="0"/>
                          <a:sym typeface="Arial" pitchFamily="34" charset="0"/>
                        </a:rPr>
                        <a:t>İşe Alınacak Personelde Bulunması Gereken Nitelik ve Şartlar</a:t>
                      </a:r>
                      <a:endParaRPr kumimoji="0" lang="tr-TR" sz="20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FF0000"/>
                          </a:solidFill>
                          <a:effectLst/>
                          <a:latin typeface="+mj-lt"/>
                          <a:cs typeface="Arial" pitchFamily="34" charset="0"/>
                          <a:sym typeface="Arial" pitchFamily="34" charset="0"/>
                        </a:rPr>
                        <a:t>18 Yaşından Büyük Kadınlar</a:t>
                      </a:r>
                      <a:endParaRPr kumimoji="0" lang="tr-TR" sz="20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FF0000"/>
                          </a:solidFill>
                          <a:effectLst/>
                          <a:latin typeface="+mj-lt"/>
                          <a:cs typeface="Arial" pitchFamily="34" charset="0"/>
                          <a:sym typeface="Arial" pitchFamily="34" charset="0"/>
                        </a:rPr>
                        <a:t>18-29 Yaş Arası Erkekler</a:t>
                      </a:r>
                      <a:endParaRPr kumimoji="0" lang="tr-TR" sz="20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FF0000"/>
                          </a:solidFill>
                          <a:effectLst/>
                          <a:latin typeface="+mj-lt"/>
                          <a:cs typeface="Arial" pitchFamily="34" charset="0"/>
                          <a:sym typeface="Arial" pitchFamily="34" charset="0"/>
                        </a:rPr>
                        <a:t>29 Yaşından Büyük Erkekler</a:t>
                      </a:r>
                      <a:endParaRPr kumimoji="0" lang="tr-TR" sz="20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FF0000"/>
                          </a:solidFill>
                          <a:effectLst/>
                          <a:latin typeface="+mj-lt"/>
                          <a:cs typeface="Arial" pitchFamily="34" charset="0"/>
                          <a:sym typeface="Arial" pitchFamily="34" charset="0"/>
                        </a:rPr>
                        <a:t> İŞKUR</a:t>
                      </a:r>
                      <a:endParaRPr kumimoji="0" lang="tr-TR" sz="20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063064">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400" b="0" i="0" u="none" strike="noStrike" cap="none" normalizeH="0" baseline="0" smtClean="0">
                          <a:ln>
                            <a:noFill/>
                          </a:ln>
                          <a:solidFill>
                            <a:srgbClr val="002060"/>
                          </a:solidFill>
                          <a:effectLst/>
                          <a:latin typeface="+mj-lt"/>
                          <a:cs typeface="Arial" pitchFamily="34" charset="0"/>
                          <a:sym typeface="Arial" pitchFamily="34" charset="0"/>
                        </a:rPr>
                        <a:t>Mesleki Yeterlilik Belgesi</a:t>
                      </a:r>
                      <a:r>
                        <a:rPr kumimoji="0" lang="tr-TR" sz="2400" b="1" i="0" u="none" strike="noStrike" cap="none" normalizeH="0" baseline="0" smtClean="0">
                          <a:ln>
                            <a:noFill/>
                          </a:ln>
                          <a:solidFill>
                            <a:srgbClr val="002060"/>
                          </a:solidFill>
                          <a:effectLst/>
                          <a:latin typeface="+mj-lt"/>
                          <a:cs typeface="Arial" pitchFamily="34" charset="0"/>
                          <a:sym typeface="Arial" pitchFamily="34" charset="0"/>
                        </a:rPr>
                        <a:t> (MYB)</a:t>
                      </a:r>
                      <a:r>
                        <a:rPr kumimoji="0" lang="tr-TR" sz="2400" b="0" i="0" u="none" strike="noStrike" cap="none" normalizeH="0" baseline="0" smtClean="0">
                          <a:ln>
                            <a:noFill/>
                          </a:ln>
                          <a:solidFill>
                            <a:srgbClr val="002060"/>
                          </a:solidFill>
                          <a:effectLst/>
                          <a:latin typeface="+mj-lt"/>
                          <a:cs typeface="Arial" pitchFamily="34" charset="0"/>
                          <a:sym typeface="Arial" pitchFamily="34" charset="0"/>
                        </a:rPr>
                        <a:t> Sahipleri</a:t>
                      </a:r>
                      <a:endParaRPr kumimoji="0" lang="tr-TR" sz="2400" b="1" i="0" u="none" strike="noStrike" cap="none" normalizeH="0" baseline="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mj-lt"/>
                          <a:cs typeface="Arial" pitchFamily="34" charset="0"/>
                          <a:sym typeface="Arial" pitchFamily="34" charset="0"/>
                        </a:rPr>
                        <a:t>48 ay</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mj-lt"/>
                          <a:cs typeface="Arial" pitchFamily="34" charset="0"/>
                          <a:sym typeface="Arial" pitchFamily="34" charset="0"/>
                        </a:rPr>
                        <a:t>48 ay</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8000"/>
                          </a:solidFill>
                          <a:effectLst/>
                          <a:latin typeface="+mj-lt"/>
                          <a:cs typeface="Arial" pitchFamily="34" charset="0"/>
                          <a:sym typeface="Arial" pitchFamily="34" charset="0"/>
                        </a:rPr>
                        <a:t>24 ay</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2060"/>
                          </a:solidFill>
                          <a:effectLst/>
                          <a:latin typeface="+mj-lt"/>
                          <a:cs typeface="Arial" pitchFamily="34" charset="0"/>
                          <a:sym typeface="Arial" pitchFamily="34" charset="0"/>
                        </a:rPr>
                        <a:t>Çalıştırılacak Personel </a:t>
                      </a:r>
                      <a:r>
                        <a:rPr kumimoji="0" lang="tr-TR" sz="2000" b="0" i="0" u="none" strike="noStrike" cap="none" normalizeH="0" baseline="0" dirty="0" err="1" smtClean="0">
                          <a:ln>
                            <a:noFill/>
                          </a:ln>
                          <a:solidFill>
                            <a:srgbClr val="002060"/>
                          </a:solidFill>
                          <a:effectLst/>
                          <a:latin typeface="+mj-lt"/>
                          <a:cs typeface="Arial" pitchFamily="34" charset="0"/>
                          <a:sym typeface="Arial" pitchFamily="34" charset="0"/>
                        </a:rPr>
                        <a:t>İŞKUR'a</a:t>
                      </a:r>
                      <a:r>
                        <a:rPr kumimoji="0" lang="tr-TR" sz="2000" b="0" i="0" u="none" strike="noStrike" cap="none" normalizeH="0" baseline="0" dirty="0" smtClean="0">
                          <a:ln>
                            <a:noFill/>
                          </a:ln>
                          <a:solidFill>
                            <a:srgbClr val="002060"/>
                          </a:solidFill>
                          <a:effectLst/>
                          <a:latin typeface="+mj-lt"/>
                          <a:cs typeface="Arial" pitchFamily="34" charset="0"/>
                          <a:sym typeface="Arial" pitchFamily="34" charset="0"/>
                        </a:rPr>
                        <a:t> kayıtlı işsizlerden alınırsa </a:t>
                      </a:r>
                    </a:p>
                    <a:p>
                      <a:pPr marL="0" marR="0" lvl="0" indent="0" algn="ctr" defTabSz="914400" rtl="0" eaLnBrk="1"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FF0000"/>
                          </a:solidFill>
                          <a:effectLst/>
                          <a:latin typeface="+mj-lt"/>
                          <a:cs typeface="Arial" pitchFamily="34" charset="0"/>
                          <a:sym typeface="Arial" pitchFamily="34" charset="0"/>
                        </a:rPr>
                        <a:t>ilave 6 ay </a:t>
                      </a:r>
                      <a:r>
                        <a:rPr kumimoji="0" lang="tr-TR" sz="2000" b="0" i="0" u="none" strike="noStrike" cap="none" normalizeH="0" baseline="0" dirty="0" smtClean="0">
                          <a:ln>
                            <a:noFill/>
                          </a:ln>
                          <a:solidFill>
                            <a:srgbClr val="002060"/>
                          </a:solidFill>
                          <a:effectLst/>
                          <a:latin typeface="+mj-lt"/>
                          <a:cs typeface="Arial" pitchFamily="34" charset="0"/>
                          <a:sym typeface="Arial" pitchFamily="34" charset="0"/>
                        </a:rPr>
                        <a:t>süre eklenecektir </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29680">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002060"/>
                          </a:solidFill>
                          <a:effectLst/>
                          <a:latin typeface="+mj-lt"/>
                          <a:cs typeface="Arial" pitchFamily="34" charset="0"/>
                          <a:sym typeface="Arial" pitchFamily="34" charset="0"/>
                        </a:rPr>
                        <a:t>Mesleki ve Teknik Eğitim Mezunu </a:t>
                      </a:r>
                    </a:p>
                    <a:p>
                      <a:pPr marL="0" marR="0" lvl="0" indent="0" algn="ctr" defTabSz="914400" rtl="0" eaLnBrk="1"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2060"/>
                          </a:solidFill>
                          <a:effectLst/>
                          <a:latin typeface="+mj-lt"/>
                          <a:cs typeface="Arial" pitchFamily="34" charset="0"/>
                          <a:sym typeface="Arial" pitchFamily="34" charset="0"/>
                        </a:rPr>
                        <a:t>(</a:t>
                      </a:r>
                      <a:r>
                        <a:rPr kumimoji="0" lang="tr-TR" sz="1800" b="0" i="0" u="none" strike="noStrike" cap="none" normalizeH="0" baseline="0" dirty="0" smtClean="0">
                          <a:ln>
                            <a:noFill/>
                          </a:ln>
                          <a:solidFill>
                            <a:srgbClr val="002060"/>
                          </a:solidFill>
                          <a:effectLst/>
                          <a:latin typeface="+mj-lt"/>
                          <a:cs typeface="Arial" pitchFamily="34" charset="0"/>
                          <a:sym typeface="Arial" pitchFamily="34" charset="0"/>
                        </a:rPr>
                        <a:t>Orta/Yüksek </a:t>
                      </a:r>
                      <a:r>
                        <a:rPr kumimoji="0" lang="tr-TR" sz="1800" b="0" i="0" u="none" strike="noStrike" cap="none" normalizeH="0" baseline="0" dirty="0" err="1" smtClean="0">
                          <a:ln>
                            <a:noFill/>
                          </a:ln>
                          <a:solidFill>
                            <a:srgbClr val="002060"/>
                          </a:solidFill>
                          <a:effectLst/>
                          <a:latin typeface="+mj-lt"/>
                          <a:cs typeface="Arial" pitchFamily="34" charset="0"/>
                          <a:sym typeface="Arial" pitchFamily="34" charset="0"/>
                        </a:rPr>
                        <a:t>Öğr</a:t>
                      </a:r>
                      <a:r>
                        <a:rPr kumimoji="0" lang="tr-TR" sz="1800" b="0" i="0" u="none" strike="noStrike" cap="none" normalizeH="0" baseline="0" dirty="0" smtClean="0">
                          <a:ln>
                            <a:noFill/>
                          </a:ln>
                          <a:solidFill>
                            <a:srgbClr val="002060"/>
                          </a:solidFill>
                          <a:effectLst/>
                          <a:latin typeface="+mj-lt"/>
                          <a:cs typeface="Arial" pitchFamily="34" charset="0"/>
                          <a:sym typeface="Arial" pitchFamily="34" charset="0"/>
                        </a:rPr>
                        <a:t>.) / </a:t>
                      </a:r>
                      <a:r>
                        <a:rPr kumimoji="0" lang="tr-TR" sz="1800" b="1" i="0" u="none" strike="noStrike" cap="none" normalizeH="0" baseline="0" dirty="0" smtClean="0">
                          <a:ln>
                            <a:noFill/>
                          </a:ln>
                          <a:solidFill>
                            <a:srgbClr val="002060"/>
                          </a:solidFill>
                          <a:effectLst/>
                          <a:latin typeface="+mj-lt"/>
                          <a:cs typeface="Arial" pitchFamily="34" charset="0"/>
                          <a:sym typeface="Arial" pitchFamily="34" charset="0"/>
                        </a:rPr>
                        <a:t>İŞKUR </a:t>
                      </a:r>
                      <a:r>
                        <a:rPr kumimoji="0" lang="tr-TR" sz="1800" b="0" i="0" u="none" strike="noStrike" cap="none" normalizeH="0" baseline="0" dirty="0" smtClean="0">
                          <a:ln>
                            <a:noFill/>
                          </a:ln>
                          <a:solidFill>
                            <a:srgbClr val="002060"/>
                          </a:solidFill>
                          <a:effectLst/>
                          <a:latin typeface="+mj-lt"/>
                          <a:cs typeface="Arial" pitchFamily="34" charset="0"/>
                          <a:sym typeface="Arial" pitchFamily="34" charset="0"/>
                        </a:rPr>
                        <a:t>Mesleki Eğitim Kursu Bitirme Belgesi Sahipleri</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00FF"/>
                          </a:solidFill>
                          <a:effectLst/>
                          <a:latin typeface="+mj-lt"/>
                          <a:cs typeface="Arial" pitchFamily="34" charset="0"/>
                          <a:sym typeface="Arial" pitchFamily="34" charset="0"/>
                        </a:rPr>
                        <a:t>36 ay</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00FF"/>
                          </a:solidFill>
                          <a:effectLst/>
                          <a:latin typeface="+mj-lt"/>
                          <a:cs typeface="Arial" pitchFamily="34" charset="0"/>
                          <a:sym typeface="Arial" pitchFamily="34" charset="0"/>
                        </a:rPr>
                        <a:t>36 ay</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8000"/>
                          </a:solidFill>
                          <a:effectLst/>
                          <a:latin typeface="+mj-lt"/>
                          <a:cs typeface="Arial" pitchFamily="34" charset="0"/>
                          <a:sym typeface="Arial" pitchFamily="34" charset="0"/>
                        </a:rPr>
                        <a:t>24 ay</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r>
              <a:tr h="897534">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400" b="0" i="0" u="none" strike="noStrike" cap="none" normalizeH="0" baseline="0" smtClean="0">
                          <a:ln>
                            <a:noFill/>
                          </a:ln>
                          <a:solidFill>
                            <a:srgbClr val="002060"/>
                          </a:solidFill>
                          <a:effectLst/>
                          <a:latin typeface="+mj-lt"/>
                          <a:cs typeface="Arial" pitchFamily="34" charset="0"/>
                          <a:sym typeface="Arial" pitchFamily="34" charset="0"/>
                        </a:rPr>
                        <a:t>Herhangi bir Belgesi Bulunmayanlar</a:t>
                      </a:r>
                      <a:endParaRPr kumimoji="0" lang="tr-TR" sz="2400" b="1" i="0" u="none" strike="noStrike" cap="none" normalizeH="0" baseline="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8000"/>
                          </a:solidFill>
                          <a:effectLst/>
                          <a:latin typeface="+mj-lt"/>
                          <a:cs typeface="Arial" pitchFamily="34" charset="0"/>
                          <a:sym typeface="Arial" pitchFamily="34" charset="0"/>
                        </a:rPr>
                        <a:t>24 ay</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8000"/>
                          </a:solidFill>
                          <a:effectLst/>
                          <a:latin typeface="+mj-lt"/>
                          <a:cs typeface="Arial" pitchFamily="34" charset="0"/>
                          <a:sym typeface="Arial" pitchFamily="34" charset="0"/>
                        </a:rPr>
                        <a:t>24 ay</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0000"/>
                          </a:solidFill>
                          <a:effectLst/>
                          <a:latin typeface="+mj-lt"/>
                          <a:cs typeface="Arial" pitchFamily="34" charset="0"/>
                          <a:sym typeface="Arial" pitchFamily="34" charset="0"/>
                        </a:rPr>
                        <a:t>x</a:t>
                      </a:r>
                      <a:endParaRPr kumimoji="0" lang="tr-TR" sz="2400" b="1" i="0" u="none" strike="noStrike" cap="none" normalizeH="0" baseline="0" dirty="0" smtClean="0">
                        <a:ln>
                          <a:noFill/>
                        </a:ln>
                        <a:solidFill>
                          <a:srgbClr val="000099"/>
                        </a:solidFill>
                        <a:effectLst/>
                        <a:latin typeface="+mj-lt"/>
                        <a:cs typeface="Arial" pitchFamily="34" charset="0"/>
                        <a:sym typeface="Arial" pitchFamily="34" charset="0"/>
                      </a:endParaRPr>
                    </a:p>
                  </a:txBody>
                  <a:tcPr marL="6886" marR="6886" marT="6886" marB="6886"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r>
            </a:tbl>
          </a:graphicData>
        </a:graphic>
      </p:graphicFrame>
      <p:sp>
        <p:nvSpPr>
          <p:cNvPr id="4" name="AutoShape 3"/>
          <p:cNvSpPr>
            <a:spLocks/>
          </p:cNvSpPr>
          <p:nvPr/>
        </p:nvSpPr>
        <p:spPr bwMode="auto">
          <a:xfrm>
            <a:off x="3684896" y="736978"/>
            <a:ext cx="5350990" cy="4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50800" tIns="50800" rIns="50800" bIns="50800"/>
          <a:lstStyle/>
          <a:p>
            <a:pPr marL="450850" algn="r">
              <a:tabLst>
                <a:tab pos="622300" algn="l"/>
              </a:tabLst>
            </a:pPr>
            <a:r>
              <a:rPr lang="tr-TR" dirty="0" smtClean="0">
                <a:solidFill>
                  <a:srgbClr val="FF0000"/>
                </a:solidFill>
                <a:latin typeface="Arial"/>
                <a:cs typeface="Arial" pitchFamily="34" charset="0"/>
                <a:sym typeface="Arial" pitchFamily="34" charset="0"/>
              </a:rPr>
              <a:t>İstihdam teşvikleri</a:t>
            </a:r>
            <a:r>
              <a:rPr lang="tr-TR" sz="1800" dirty="0" smtClean="0">
                <a:solidFill>
                  <a:srgbClr val="FF0000"/>
                </a:solidFill>
                <a:latin typeface="Arial"/>
                <a:cs typeface="Arial" pitchFamily="34" charset="0"/>
                <a:sym typeface="Arial" pitchFamily="34" charset="0"/>
              </a:rPr>
              <a:t>	</a:t>
            </a:r>
            <a:endParaRPr lang="tr-TR" sz="1800" dirty="0">
              <a:latin typeface="Arial"/>
            </a:endParaRPr>
          </a:p>
        </p:txBody>
      </p:sp>
      <p:sp>
        <p:nvSpPr>
          <p:cNvPr id="6" name="5 Slayt Numarası Yer Tutucusu"/>
          <p:cNvSpPr>
            <a:spLocks noGrp="1"/>
          </p:cNvSpPr>
          <p:nvPr>
            <p:ph type="sldNum" sz="quarter" idx="11"/>
          </p:nvPr>
        </p:nvSpPr>
        <p:spPr/>
        <p:txBody>
          <a:bodyPr/>
          <a:lstStyle/>
          <a:p>
            <a:pPr>
              <a:defRPr/>
            </a:pPr>
            <a:fld id="{7FA480BB-A55E-4DF9-B3AC-CD0FCD2C9568}" type="slidenum">
              <a:rPr lang="es-ES"/>
              <a:pPr>
                <a:defRPr/>
              </a:pPr>
              <a:t>46</a:t>
            </a:fld>
            <a:endParaRPr lang="es-ES"/>
          </a:p>
        </p:txBody>
      </p:sp>
    </p:spTree>
    <p:extLst>
      <p:ext uri="{BB962C8B-B14F-4D97-AF65-F5344CB8AC3E}">
        <p14:creationId xmlns:p14="http://schemas.microsoft.com/office/powerpoint/2010/main" val="3710924633"/>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08400" y="2152798"/>
            <a:ext cx="1595437"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Unvan 7"/>
          <p:cNvSpPr>
            <a:spLocks noGrp="1"/>
          </p:cNvSpPr>
          <p:nvPr>
            <p:ph type="title"/>
          </p:nvPr>
        </p:nvSpPr>
        <p:spPr>
          <a:xfrm>
            <a:off x="457200" y="274638"/>
            <a:ext cx="8229600" cy="922337"/>
          </a:xfrm>
        </p:spPr>
        <p:txBody>
          <a:bodyPr/>
          <a:lstStyle/>
          <a:p>
            <a:pPr algn="r">
              <a:defRPr/>
            </a:pPr>
            <a:r>
              <a:rPr lang="tr-TR" sz="2800" dirty="0" smtClean="0">
                <a:solidFill>
                  <a:srgbClr val="FF0000"/>
                </a:solidFill>
                <a:effectLst/>
                <a:latin typeface="Calibri" pitchFamily="34" charset="0"/>
              </a:rPr>
              <a:t>Özetle</a:t>
            </a:r>
            <a:endParaRPr lang="tr-TR" sz="2800" dirty="0">
              <a:solidFill>
                <a:srgbClr val="FF0000"/>
              </a:solidFill>
              <a:effectLst/>
              <a:latin typeface="Calibri" pitchFamily="34" charset="0"/>
            </a:endParaRPr>
          </a:p>
        </p:txBody>
      </p:sp>
      <p:sp>
        <p:nvSpPr>
          <p:cNvPr id="25" name="Yuvarlatılmış Dikdörtgen 24"/>
          <p:cNvSpPr/>
          <p:nvPr/>
        </p:nvSpPr>
        <p:spPr>
          <a:xfrm rot="19222110">
            <a:off x="5892007" y="2680730"/>
            <a:ext cx="3014663" cy="396875"/>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000" dirty="0">
                <a:solidFill>
                  <a:srgbClr val="C00000"/>
                </a:solidFill>
              </a:rPr>
              <a:t>Size özel İŞKUR temsilcileri</a:t>
            </a:r>
          </a:p>
        </p:txBody>
      </p:sp>
      <p:sp>
        <p:nvSpPr>
          <p:cNvPr id="26" name="Yuvarlatılmış Dikdörtgen 25"/>
          <p:cNvSpPr/>
          <p:nvPr/>
        </p:nvSpPr>
        <p:spPr>
          <a:xfrm rot="338395">
            <a:off x="1587375" y="2693066"/>
            <a:ext cx="1027246" cy="293223"/>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400" dirty="0">
                <a:solidFill>
                  <a:srgbClr val="C00000"/>
                </a:solidFill>
                <a:effectLst>
                  <a:outerShdw blurRad="38100" dist="38100" dir="2700000" algn="tl">
                    <a:srgbClr val="000000">
                      <a:alpha val="43137"/>
                    </a:srgbClr>
                  </a:outerShdw>
                </a:effectLst>
              </a:rPr>
              <a:t>Yalın</a:t>
            </a:r>
          </a:p>
        </p:txBody>
      </p:sp>
      <p:sp>
        <p:nvSpPr>
          <p:cNvPr id="27" name="Yuvarlatılmış Dikdörtgen 26"/>
          <p:cNvSpPr/>
          <p:nvPr/>
        </p:nvSpPr>
        <p:spPr>
          <a:xfrm rot="1954456">
            <a:off x="5332391" y="1513271"/>
            <a:ext cx="2336800" cy="503238"/>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000" dirty="0">
                <a:solidFill>
                  <a:srgbClr val="C00000"/>
                </a:solidFill>
              </a:rPr>
              <a:t>Nitelikli Çalışan</a:t>
            </a:r>
          </a:p>
        </p:txBody>
      </p:sp>
      <p:sp>
        <p:nvSpPr>
          <p:cNvPr id="28" name="Yuvarlatılmış Dikdörtgen 27"/>
          <p:cNvSpPr/>
          <p:nvPr/>
        </p:nvSpPr>
        <p:spPr>
          <a:xfrm rot="20360744">
            <a:off x="751224" y="3904620"/>
            <a:ext cx="2336800" cy="400050"/>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000" dirty="0">
                <a:solidFill>
                  <a:srgbClr val="FF0000"/>
                </a:solidFill>
              </a:rPr>
              <a:t>Sıfır Maliyet</a:t>
            </a:r>
          </a:p>
        </p:txBody>
      </p:sp>
      <p:sp>
        <p:nvSpPr>
          <p:cNvPr id="29" name="Yuvarlatılmış Dikdörtgen 28"/>
          <p:cNvSpPr/>
          <p:nvPr/>
        </p:nvSpPr>
        <p:spPr>
          <a:xfrm rot="19896320">
            <a:off x="916624" y="4922543"/>
            <a:ext cx="2335213" cy="371475"/>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000" dirty="0">
                <a:solidFill>
                  <a:srgbClr val="C00000"/>
                </a:solidFill>
              </a:rPr>
              <a:t>Sigorta Desteği</a:t>
            </a:r>
          </a:p>
        </p:txBody>
      </p:sp>
      <p:sp>
        <p:nvSpPr>
          <p:cNvPr id="30" name="Yuvarlatılmış Dikdörtgen 29"/>
          <p:cNvSpPr/>
          <p:nvPr/>
        </p:nvSpPr>
        <p:spPr>
          <a:xfrm rot="19313559">
            <a:off x="5737321" y="3936619"/>
            <a:ext cx="3109913" cy="554161"/>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000" dirty="0">
                <a:solidFill>
                  <a:srgbClr val="C00000"/>
                </a:solidFill>
              </a:rPr>
              <a:t>Katılımcılara Harçlık Desteği</a:t>
            </a:r>
          </a:p>
        </p:txBody>
      </p:sp>
      <p:sp>
        <p:nvSpPr>
          <p:cNvPr id="31" name="Yuvarlatılmış Dikdörtgen 30"/>
          <p:cNvSpPr/>
          <p:nvPr/>
        </p:nvSpPr>
        <p:spPr>
          <a:xfrm rot="1449162">
            <a:off x="6101566" y="5535013"/>
            <a:ext cx="2335213" cy="493713"/>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000" dirty="0">
                <a:solidFill>
                  <a:srgbClr val="C00000"/>
                </a:solidFill>
              </a:rPr>
              <a:t>Seçim Desteği</a:t>
            </a:r>
          </a:p>
        </p:txBody>
      </p:sp>
      <p:sp>
        <p:nvSpPr>
          <p:cNvPr id="32" name="Yuvarlatılmış Dikdörtgen 31"/>
          <p:cNvSpPr/>
          <p:nvPr/>
        </p:nvSpPr>
        <p:spPr>
          <a:xfrm rot="20294558">
            <a:off x="1901320" y="1527865"/>
            <a:ext cx="3165475" cy="509588"/>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000" dirty="0">
                <a:solidFill>
                  <a:srgbClr val="C00000"/>
                </a:solidFill>
              </a:rPr>
              <a:t>Firma Rekabetçiliğine Katkı</a:t>
            </a:r>
          </a:p>
        </p:txBody>
      </p:sp>
      <p:sp>
        <p:nvSpPr>
          <p:cNvPr id="33" name="Yuvarlatılmış Dikdörtgen 32"/>
          <p:cNvSpPr/>
          <p:nvPr/>
        </p:nvSpPr>
        <p:spPr>
          <a:xfrm rot="19168514">
            <a:off x="1319624" y="5811322"/>
            <a:ext cx="3190875" cy="390525"/>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000" dirty="0">
                <a:solidFill>
                  <a:srgbClr val="C00000"/>
                </a:solidFill>
              </a:rPr>
              <a:t>En Kapsamlı Desteklerden</a:t>
            </a:r>
          </a:p>
        </p:txBody>
      </p:sp>
      <p:sp>
        <p:nvSpPr>
          <p:cNvPr id="34" name="Yuvarlatılmış Dikdörtgen 33"/>
          <p:cNvSpPr/>
          <p:nvPr/>
        </p:nvSpPr>
        <p:spPr>
          <a:xfrm>
            <a:off x="3981335" y="5826919"/>
            <a:ext cx="2798763" cy="465137"/>
          </a:xfrm>
          <a:prstGeom prst="roundRect">
            <a:avLst/>
          </a:prstGeom>
          <a:noFill/>
          <a:ln w="38100">
            <a:no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40069" tIns="20035" rIns="40069" bIns="20035" anchor="ctr"/>
          <a:lstStyle/>
          <a:p>
            <a:pPr algn="ctr">
              <a:defRPr/>
            </a:pPr>
            <a:r>
              <a:rPr lang="tr-TR" sz="2000" dirty="0">
                <a:solidFill>
                  <a:srgbClr val="C00000"/>
                </a:solidFill>
              </a:rPr>
              <a:t>Kolay ve Hızlı Başvuru</a:t>
            </a:r>
          </a:p>
        </p:txBody>
      </p:sp>
      <p:sp>
        <p:nvSpPr>
          <p:cNvPr id="18" name="17 Dikdörtgen"/>
          <p:cNvSpPr/>
          <p:nvPr/>
        </p:nvSpPr>
        <p:spPr>
          <a:xfrm>
            <a:off x="3767775" y="3434097"/>
            <a:ext cx="1612941" cy="1569660"/>
          </a:xfrm>
          <a:prstGeom prst="rect">
            <a:avLst/>
          </a:prstGeom>
        </p:spPr>
        <p:txBody>
          <a:bodyPr wrap="square">
            <a:spAutoFit/>
          </a:bodyPr>
          <a:lstStyle/>
          <a:p>
            <a:pPr algn="r"/>
            <a:r>
              <a:rPr lang="tr-TR" dirty="0" smtClean="0">
                <a:solidFill>
                  <a:srgbClr val="1C378C"/>
                </a:solidFill>
                <a:latin typeface="Calibri" pitchFamily="34" charset="0"/>
              </a:rPr>
              <a:t>Mesleki </a:t>
            </a:r>
          </a:p>
          <a:p>
            <a:pPr algn="r"/>
            <a:r>
              <a:rPr lang="tr-TR" dirty="0" smtClean="0">
                <a:solidFill>
                  <a:srgbClr val="1C378C"/>
                </a:solidFill>
                <a:latin typeface="Calibri" pitchFamily="34" charset="0"/>
              </a:rPr>
              <a:t>Eğitim </a:t>
            </a:r>
          </a:p>
          <a:p>
            <a:pPr algn="r"/>
            <a:r>
              <a:rPr lang="tr-TR" dirty="0" smtClean="0">
                <a:solidFill>
                  <a:srgbClr val="1C378C"/>
                </a:solidFill>
                <a:latin typeface="Calibri" pitchFamily="34" charset="0"/>
              </a:rPr>
              <a:t>Kursları</a:t>
            </a:r>
            <a:endParaRPr lang="tr-TR" dirty="0">
              <a:solidFill>
                <a:srgbClr val="1C378C"/>
              </a:solidFill>
              <a:latin typeface="Calibri" pitchFamily="34" charset="0"/>
            </a:endParaRPr>
          </a:p>
        </p:txBody>
      </p:sp>
      <p:sp>
        <p:nvSpPr>
          <p:cNvPr id="16" name="15 Slayt Numarası Yer Tutucusu"/>
          <p:cNvSpPr>
            <a:spLocks noGrp="1"/>
          </p:cNvSpPr>
          <p:nvPr>
            <p:ph type="sldNum" sz="quarter" idx="11"/>
          </p:nvPr>
        </p:nvSpPr>
        <p:spPr/>
        <p:txBody>
          <a:bodyPr/>
          <a:lstStyle/>
          <a:p>
            <a:pPr>
              <a:defRPr/>
            </a:pPr>
            <a:fld id="{7FA480BB-A55E-4DF9-B3AC-CD0FCD2C9568}" type="slidenum">
              <a:rPr lang="es-ES" smtClean="0"/>
              <a:pPr>
                <a:defRPr/>
              </a:pPr>
              <a:t>47</a:t>
            </a:fld>
            <a:endParaRPr lang="es-ES"/>
          </a:p>
        </p:txBody>
      </p:sp>
    </p:spTree>
    <p:extLst>
      <p:ext uri="{BB962C8B-B14F-4D97-AF65-F5344CB8AC3E}">
        <p14:creationId xmlns:p14="http://schemas.microsoft.com/office/powerpoint/2010/main" val="22833350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217">
                                          <p:stCondLst>
                                            <p:cond delay="0"/>
                                          </p:stCondLst>
                                        </p:cTn>
                                        <p:tgtEl>
                                          <p:spTgt spid="6"/>
                                        </p:tgtEl>
                                      </p:cBhvr>
                                    </p:animEffect>
                                    <p:anim calcmode="lin" valueType="num">
                                      <p:cBhvr>
                                        <p:cTn id="8" dur="683"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249"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249" tmFilter="0, 0; 0.125,0.2665; 0.25,0.4; 0.375,0.465; 0.5,0.5;  0.625,0.535; 0.75,0.6; 0.875,0.7335; 1,1">
                                          <p:stCondLst>
                                            <p:cond delay="249"/>
                                          </p:stCondLst>
                                        </p:cTn>
                                        <p:tgtEl>
                                          <p:spTgt spid="6"/>
                                        </p:tgtEl>
                                        <p:attrNameLst>
                                          <p:attrName>ppt_y</p:attrName>
                                        </p:attrNameLst>
                                      </p:cBhvr>
                                      <p:tavLst>
                                        <p:tav tm="0" fmla="#ppt_y-sin(pi*$)/9">
                                          <p:val>
                                            <p:fltVal val="0"/>
                                          </p:val>
                                        </p:tav>
                                        <p:tav tm="100000">
                                          <p:val>
                                            <p:fltVal val="1"/>
                                          </p:val>
                                        </p:tav>
                                      </p:tavLst>
                                    </p:anim>
                                    <p:anim calcmode="lin" valueType="num">
                                      <p:cBhvr>
                                        <p:cTn id="11" dur="124" tmFilter="0, 0; 0.125,0.2665; 0.25,0.4; 0.375,0.465; 0.5,0.5;  0.625,0.535; 0.75,0.6; 0.875,0.7335; 1,1">
                                          <p:stCondLst>
                                            <p:cond delay="497"/>
                                          </p:stCondLst>
                                        </p:cTn>
                                        <p:tgtEl>
                                          <p:spTgt spid="6"/>
                                        </p:tgtEl>
                                        <p:attrNameLst>
                                          <p:attrName>ppt_y</p:attrName>
                                        </p:attrNameLst>
                                      </p:cBhvr>
                                      <p:tavLst>
                                        <p:tav tm="0" fmla="#ppt_y-sin(pi*$)/27">
                                          <p:val>
                                            <p:fltVal val="0"/>
                                          </p:val>
                                        </p:tav>
                                        <p:tav tm="100000">
                                          <p:val>
                                            <p:fltVal val="1"/>
                                          </p:val>
                                        </p:tav>
                                      </p:tavLst>
                                    </p:anim>
                                    <p:anim calcmode="lin" valueType="num">
                                      <p:cBhvr>
                                        <p:cTn id="12" dur="62" tmFilter="0, 0; 0.125,0.2665; 0.25,0.4; 0.375,0.465; 0.5,0.5;  0.625,0.535; 0.75,0.6; 0.875,0.7335; 1,1">
                                          <p:stCondLst>
                                            <p:cond delay="621"/>
                                          </p:stCondLst>
                                        </p:cTn>
                                        <p:tgtEl>
                                          <p:spTgt spid="6"/>
                                        </p:tgtEl>
                                        <p:attrNameLst>
                                          <p:attrName>ppt_y</p:attrName>
                                        </p:attrNameLst>
                                      </p:cBhvr>
                                      <p:tavLst>
                                        <p:tav tm="0" fmla="#ppt_y-sin(pi*$)/81">
                                          <p:val>
                                            <p:fltVal val="0"/>
                                          </p:val>
                                        </p:tav>
                                        <p:tav tm="100000">
                                          <p:val>
                                            <p:fltVal val="1"/>
                                          </p:val>
                                        </p:tav>
                                      </p:tavLst>
                                    </p:anim>
                                    <p:animScale>
                                      <p:cBhvr>
                                        <p:cTn id="13" dur="10">
                                          <p:stCondLst>
                                            <p:cond delay="244"/>
                                          </p:stCondLst>
                                        </p:cTn>
                                        <p:tgtEl>
                                          <p:spTgt spid="6"/>
                                        </p:tgtEl>
                                      </p:cBhvr>
                                      <p:to x="100000" y="60000"/>
                                    </p:animScale>
                                    <p:animScale>
                                      <p:cBhvr>
                                        <p:cTn id="14" dur="62" decel="50000">
                                          <p:stCondLst>
                                            <p:cond delay="254"/>
                                          </p:stCondLst>
                                        </p:cTn>
                                        <p:tgtEl>
                                          <p:spTgt spid="6"/>
                                        </p:tgtEl>
                                      </p:cBhvr>
                                      <p:to x="100000" y="100000"/>
                                    </p:animScale>
                                    <p:animScale>
                                      <p:cBhvr>
                                        <p:cTn id="15" dur="10">
                                          <p:stCondLst>
                                            <p:cond delay="492"/>
                                          </p:stCondLst>
                                        </p:cTn>
                                        <p:tgtEl>
                                          <p:spTgt spid="6"/>
                                        </p:tgtEl>
                                      </p:cBhvr>
                                      <p:to x="100000" y="80000"/>
                                    </p:animScale>
                                    <p:animScale>
                                      <p:cBhvr>
                                        <p:cTn id="16" dur="62" decel="50000">
                                          <p:stCondLst>
                                            <p:cond delay="502"/>
                                          </p:stCondLst>
                                        </p:cTn>
                                        <p:tgtEl>
                                          <p:spTgt spid="6"/>
                                        </p:tgtEl>
                                      </p:cBhvr>
                                      <p:to x="100000" y="100000"/>
                                    </p:animScale>
                                    <p:animScale>
                                      <p:cBhvr>
                                        <p:cTn id="17" dur="10">
                                          <p:stCondLst>
                                            <p:cond delay="616"/>
                                          </p:stCondLst>
                                        </p:cTn>
                                        <p:tgtEl>
                                          <p:spTgt spid="6"/>
                                        </p:tgtEl>
                                      </p:cBhvr>
                                      <p:to x="100000" y="90000"/>
                                    </p:animScale>
                                    <p:animScale>
                                      <p:cBhvr>
                                        <p:cTn id="18" dur="62" decel="50000">
                                          <p:stCondLst>
                                            <p:cond delay="625"/>
                                          </p:stCondLst>
                                        </p:cTn>
                                        <p:tgtEl>
                                          <p:spTgt spid="6"/>
                                        </p:tgtEl>
                                      </p:cBhvr>
                                      <p:to x="100000" y="100000"/>
                                    </p:animScale>
                                    <p:animScale>
                                      <p:cBhvr>
                                        <p:cTn id="19" dur="10">
                                          <p:stCondLst>
                                            <p:cond delay="678"/>
                                          </p:stCondLst>
                                        </p:cTn>
                                        <p:tgtEl>
                                          <p:spTgt spid="6"/>
                                        </p:tgtEl>
                                      </p:cBhvr>
                                      <p:to x="100000" y="95000"/>
                                    </p:animScale>
                                    <p:animScale>
                                      <p:cBhvr>
                                        <p:cTn id="20" dur="62" decel="50000">
                                          <p:stCondLst>
                                            <p:cond delay="688"/>
                                          </p:stCondLst>
                                        </p:cTn>
                                        <p:tgtEl>
                                          <p:spTgt spid="6"/>
                                        </p:tgtEl>
                                      </p:cBhvr>
                                      <p:to x="100000" y="100000"/>
                                    </p:animScale>
                                  </p:childTnLst>
                                </p:cTn>
                              </p:par>
                            </p:childTnLst>
                          </p:cTn>
                        </p:par>
                        <p:par>
                          <p:cTn id="21" fill="hold" nodeType="afterGroup">
                            <p:stCondLst>
                              <p:cond delay="750"/>
                            </p:stCondLst>
                            <p:childTnLst>
                              <p:par>
                                <p:cTn id="22" presetID="26" presetClass="entr" presetSubtype="0"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down)">
                                      <p:cBhvr>
                                        <p:cTn id="24" dur="217">
                                          <p:stCondLst>
                                            <p:cond delay="0"/>
                                          </p:stCondLst>
                                        </p:cTn>
                                        <p:tgtEl>
                                          <p:spTgt spid="25"/>
                                        </p:tgtEl>
                                      </p:cBhvr>
                                    </p:animEffect>
                                    <p:anim calcmode="lin" valueType="num">
                                      <p:cBhvr>
                                        <p:cTn id="25" dur="683"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6" dur="249"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27" dur="249" tmFilter="0, 0; 0.125,0.2665; 0.25,0.4; 0.375,0.465; 0.5,0.5;  0.625,0.535; 0.75,0.6; 0.875,0.7335; 1,1">
                                          <p:stCondLst>
                                            <p:cond delay="249"/>
                                          </p:stCondLst>
                                        </p:cTn>
                                        <p:tgtEl>
                                          <p:spTgt spid="25"/>
                                        </p:tgtEl>
                                        <p:attrNameLst>
                                          <p:attrName>ppt_y</p:attrName>
                                        </p:attrNameLst>
                                      </p:cBhvr>
                                      <p:tavLst>
                                        <p:tav tm="0" fmla="#ppt_y-sin(pi*$)/9">
                                          <p:val>
                                            <p:fltVal val="0"/>
                                          </p:val>
                                        </p:tav>
                                        <p:tav tm="100000">
                                          <p:val>
                                            <p:fltVal val="1"/>
                                          </p:val>
                                        </p:tav>
                                      </p:tavLst>
                                    </p:anim>
                                    <p:anim calcmode="lin" valueType="num">
                                      <p:cBhvr>
                                        <p:cTn id="28" dur="124" tmFilter="0, 0; 0.125,0.2665; 0.25,0.4; 0.375,0.465; 0.5,0.5;  0.625,0.535; 0.75,0.6; 0.875,0.7335; 1,1">
                                          <p:stCondLst>
                                            <p:cond delay="497"/>
                                          </p:stCondLst>
                                        </p:cTn>
                                        <p:tgtEl>
                                          <p:spTgt spid="25"/>
                                        </p:tgtEl>
                                        <p:attrNameLst>
                                          <p:attrName>ppt_y</p:attrName>
                                        </p:attrNameLst>
                                      </p:cBhvr>
                                      <p:tavLst>
                                        <p:tav tm="0" fmla="#ppt_y-sin(pi*$)/27">
                                          <p:val>
                                            <p:fltVal val="0"/>
                                          </p:val>
                                        </p:tav>
                                        <p:tav tm="100000">
                                          <p:val>
                                            <p:fltVal val="1"/>
                                          </p:val>
                                        </p:tav>
                                      </p:tavLst>
                                    </p:anim>
                                    <p:anim calcmode="lin" valueType="num">
                                      <p:cBhvr>
                                        <p:cTn id="29" dur="62" tmFilter="0, 0; 0.125,0.2665; 0.25,0.4; 0.375,0.465; 0.5,0.5;  0.625,0.535; 0.75,0.6; 0.875,0.7335; 1,1">
                                          <p:stCondLst>
                                            <p:cond delay="621"/>
                                          </p:stCondLst>
                                        </p:cTn>
                                        <p:tgtEl>
                                          <p:spTgt spid="25"/>
                                        </p:tgtEl>
                                        <p:attrNameLst>
                                          <p:attrName>ppt_y</p:attrName>
                                        </p:attrNameLst>
                                      </p:cBhvr>
                                      <p:tavLst>
                                        <p:tav tm="0" fmla="#ppt_y-sin(pi*$)/81">
                                          <p:val>
                                            <p:fltVal val="0"/>
                                          </p:val>
                                        </p:tav>
                                        <p:tav tm="100000">
                                          <p:val>
                                            <p:fltVal val="1"/>
                                          </p:val>
                                        </p:tav>
                                      </p:tavLst>
                                    </p:anim>
                                    <p:animScale>
                                      <p:cBhvr>
                                        <p:cTn id="30" dur="10">
                                          <p:stCondLst>
                                            <p:cond delay="244"/>
                                          </p:stCondLst>
                                        </p:cTn>
                                        <p:tgtEl>
                                          <p:spTgt spid="25"/>
                                        </p:tgtEl>
                                      </p:cBhvr>
                                      <p:to x="100000" y="60000"/>
                                    </p:animScale>
                                    <p:animScale>
                                      <p:cBhvr>
                                        <p:cTn id="31" dur="62" decel="50000">
                                          <p:stCondLst>
                                            <p:cond delay="254"/>
                                          </p:stCondLst>
                                        </p:cTn>
                                        <p:tgtEl>
                                          <p:spTgt spid="25"/>
                                        </p:tgtEl>
                                      </p:cBhvr>
                                      <p:to x="100000" y="100000"/>
                                    </p:animScale>
                                    <p:animScale>
                                      <p:cBhvr>
                                        <p:cTn id="32" dur="10">
                                          <p:stCondLst>
                                            <p:cond delay="492"/>
                                          </p:stCondLst>
                                        </p:cTn>
                                        <p:tgtEl>
                                          <p:spTgt spid="25"/>
                                        </p:tgtEl>
                                      </p:cBhvr>
                                      <p:to x="100000" y="80000"/>
                                    </p:animScale>
                                    <p:animScale>
                                      <p:cBhvr>
                                        <p:cTn id="33" dur="62" decel="50000">
                                          <p:stCondLst>
                                            <p:cond delay="502"/>
                                          </p:stCondLst>
                                        </p:cTn>
                                        <p:tgtEl>
                                          <p:spTgt spid="25"/>
                                        </p:tgtEl>
                                      </p:cBhvr>
                                      <p:to x="100000" y="100000"/>
                                    </p:animScale>
                                    <p:animScale>
                                      <p:cBhvr>
                                        <p:cTn id="34" dur="10">
                                          <p:stCondLst>
                                            <p:cond delay="616"/>
                                          </p:stCondLst>
                                        </p:cTn>
                                        <p:tgtEl>
                                          <p:spTgt spid="25"/>
                                        </p:tgtEl>
                                      </p:cBhvr>
                                      <p:to x="100000" y="90000"/>
                                    </p:animScale>
                                    <p:animScale>
                                      <p:cBhvr>
                                        <p:cTn id="35" dur="62" decel="50000">
                                          <p:stCondLst>
                                            <p:cond delay="625"/>
                                          </p:stCondLst>
                                        </p:cTn>
                                        <p:tgtEl>
                                          <p:spTgt spid="25"/>
                                        </p:tgtEl>
                                      </p:cBhvr>
                                      <p:to x="100000" y="100000"/>
                                    </p:animScale>
                                    <p:animScale>
                                      <p:cBhvr>
                                        <p:cTn id="36" dur="10">
                                          <p:stCondLst>
                                            <p:cond delay="678"/>
                                          </p:stCondLst>
                                        </p:cTn>
                                        <p:tgtEl>
                                          <p:spTgt spid="25"/>
                                        </p:tgtEl>
                                      </p:cBhvr>
                                      <p:to x="100000" y="95000"/>
                                    </p:animScale>
                                    <p:animScale>
                                      <p:cBhvr>
                                        <p:cTn id="37" dur="62" decel="50000">
                                          <p:stCondLst>
                                            <p:cond delay="688"/>
                                          </p:stCondLst>
                                        </p:cTn>
                                        <p:tgtEl>
                                          <p:spTgt spid="25"/>
                                        </p:tgtEl>
                                      </p:cBhvr>
                                      <p:to x="100000" y="100000"/>
                                    </p:animScale>
                                  </p:childTnLst>
                                </p:cTn>
                              </p:par>
                            </p:childTnLst>
                          </p:cTn>
                        </p:par>
                        <p:par>
                          <p:cTn id="38" fill="hold" nodeType="afterGroup">
                            <p:stCondLst>
                              <p:cond delay="1500"/>
                            </p:stCondLst>
                            <p:childTnLst>
                              <p:par>
                                <p:cTn id="39" presetID="26" presetClass="entr" presetSubtype="0"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down)">
                                      <p:cBhvr>
                                        <p:cTn id="41" dur="217">
                                          <p:stCondLst>
                                            <p:cond delay="0"/>
                                          </p:stCondLst>
                                        </p:cTn>
                                        <p:tgtEl>
                                          <p:spTgt spid="26"/>
                                        </p:tgtEl>
                                      </p:cBhvr>
                                    </p:animEffect>
                                    <p:anim calcmode="lin" valueType="num">
                                      <p:cBhvr>
                                        <p:cTn id="42" dur="683"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43" dur="249"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44" dur="249" tmFilter="0, 0; 0.125,0.2665; 0.25,0.4; 0.375,0.465; 0.5,0.5;  0.625,0.535; 0.75,0.6; 0.875,0.7335; 1,1">
                                          <p:stCondLst>
                                            <p:cond delay="249"/>
                                          </p:stCondLst>
                                        </p:cTn>
                                        <p:tgtEl>
                                          <p:spTgt spid="26"/>
                                        </p:tgtEl>
                                        <p:attrNameLst>
                                          <p:attrName>ppt_y</p:attrName>
                                        </p:attrNameLst>
                                      </p:cBhvr>
                                      <p:tavLst>
                                        <p:tav tm="0" fmla="#ppt_y-sin(pi*$)/9">
                                          <p:val>
                                            <p:fltVal val="0"/>
                                          </p:val>
                                        </p:tav>
                                        <p:tav tm="100000">
                                          <p:val>
                                            <p:fltVal val="1"/>
                                          </p:val>
                                        </p:tav>
                                      </p:tavLst>
                                    </p:anim>
                                    <p:anim calcmode="lin" valueType="num">
                                      <p:cBhvr>
                                        <p:cTn id="45" dur="124" tmFilter="0, 0; 0.125,0.2665; 0.25,0.4; 0.375,0.465; 0.5,0.5;  0.625,0.535; 0.75,0.6; 0.875,0.7335; 1,1">
                                          <p:stCondLst>
                                            <p:cond delay="497"/>
                                          </p:stCondLst>
                                        </p:cTn>
                                        <p:tgtEl>
                                          <p:spTgt spid="26"/>
                                        </p:tgtEl>
                                        <p:attrNameLst>
                                          <p:attrName>ppt_y</p:attrName>
                                        </p:attrNameLst>
                                      </p:cBhvr>
                                      <p:tavLst>
                                        <p:tav tm="0" fmla="#ppt_y-sin(pi*$)/27">
                                          <p:val>
                                            <p:fltVal val="0"/>
                                          </p:val>
                                        </p:tav>
                                        <p:tav tm="100000">
                                          <p:val>
                                            <p:fltVal val="1"/>
                                          </p:val>
                                        </p:tav>
                                      </p:tavLst>
                                    </p:anim>
                                    <p:anim calcmode="lin" valueType="num">
                                      <p:cBhvr>
                                        <p:cTn id="46" dur="62" tmFilter="0, 0; 0.125,0.2665; 0.25,0.4; 0.375,0.465; 0.5,0.5;  0.625,0.535; 0.75,0.6; 0.875,0.7335; 1,1">
                                          <p:stCondLst>
                                            <p:cond delay="621"/>
                                          </p:stCondLst>
                                        </p:cTn>
                                        <p:tgtEl>
                                          <p:spTgt spid="26"/>
                                        </p:tgtEl>
                                        <p:attrNameLst>
                                          <p:attrName>ppt_y</p:attrName>
                                        </p:attrNameLst>
                                      </p:cBhvr>
                                      <p:tavLst>
                                        <p:tav tm="0" fmla="#ppt_y-sin(pi*$)/81">
                                          <p:val>
                                            <p:fltVal val="0"/>
                                          </p:val>
                                        </p:tav>
                                        <p:tav tm="100000">
                                          <p:val>
                                            <p:fltVal val="1"/>
                                          </p:val>
                                        </p:tav>
                                      </p:tavLst>
                                    </p:anim>
                                    <p:animScale>
                                      <p:cBhvr>
                                        <p:cTn id="47" dur="10">
                                          <p:stCondLst>
                                            <p:cond delay="244"/>
                                          </p:stCondLst>
                                        </p:cTn>
                                        <p:tgtEl>
                                          <p:spTgt spid="26"/>
                                        </p:tgtEl>
                                      </p:cBhvr>
                                      <p:to x="100000" y="60000"/>
                                    </p:animScale>
                                    <p:animScale>
                                      <p:cBhvr>
                                        <p:cTn id="48" dur="62" decel="50000">
                                          <p:stCondLst>
                                            <p:cond delay="254"/>
                                          </p:stCondLst>
                                        </p:cTn>
                                        <p:tgtEl>
                                          <p:spTgt spid="26"/>
                                        </p:tgtEl>
                                      </p:cBhvr>
                                      <p:to x="100000" y="100000"/>
                                    </p:animScale>
                                    <p:animScale>
                                      <p:cBhvr>
                                        <p:cTn id="49" dur="10">
                                          <p:stCondLst>
                                            <p:cond delay="492"/>
                                          </p:stCondLst>
                                        </p:cTn>
                                        <p:tgtEl>
                                          <p:spTgt spid="26"/>
                                        </p:tgtEl>
                                      </p:cBhvr>
                                      <p:to x="100000" y="80000"/>
                                    </p:animScale>
                                    <p:animScale>
                                      <p:cBhvr>
                                        <p:cTn id="50" dur="62" decel="50000">
                                          <p:stCondLst>
                                            <p:cond delay="502"/>
                                          </p:stCondLst>
                                        </p:cTn>
                                        <p:tgtEl>
                                          <p:spTgt spid="26"/>
                                        </p:tgtEl>
                                      </p:cBhvr>
                                      <p:to x="100000" y="100000"/>
                                    </p:animScale>
                                    <p:animScale>
                                      <p:cBhvr>
                                        <p:cTn id="51" dur="10">
                                          <p:stCondLst>
                                            <p:cond delay="616"/>
                                          </p:stCondLst>
                                        </p:cTn>
                                        <p:tgtEl>
                                          <p:spTgt spid="26"/>
                                        </p:tgtEl>
                                      </p:cBhvr>
                                      <p:to x="100000" y="90000"/>
                                    </p:animScale>
                                    <p:animScale>
                                      <p:cBhvr>
                                        <p:cTn id="52" dur="62" decel="50000">
                                          <p:stCondLst>
                                            <p:cond delay="625"/>
                                          </p:stCondLst>
                                        </p:cTn>
                                        <p:tgtEl>
                                          <p:spTgt spid="26"/>
                                        </p:tgtEl>
                                      </p:cBhvr>
                                      <p:to x="100000" y="100000"/>
                                    </p:animScale>
                                    <p:animScale>
                                      <p:cBhvr>
                                        <p:cTn id="53" dur="10">
                                          <p:stCondLst>
                                            <p:cond delay="678"/>
                                          </p:stCondLst>
                                        </p:cTn>
                                        <p:tgtEl>
                                          <p:spTgt spid="26"/>
                                        </p:tgtEl>
                                      </p:cBhvr>
                                      <p:to x="100000" y="95000"/>
                                    </p:animScale>
                                    <p:animScale>
                                      <p:cBhvr>
                                        <p:cTn id="54" dur="62" decel="50000">
                                          <p:stCondLst>
                                            <p:cond delay="688"/>
                                          </p:stCondLst>
                                        </p:cTn>
                                        <p:tgtEl>
                                          <p:spTgt spid="26"/>
                                        </p:tgtEl>
                                      </p:cBhvr>
                                      <p:to x="100000" y="100000"/>
                                    </p:animScale>
                                  </p:childTnLst>
                                </p:cTn>
                              </p:par>
                            </p:childTnLst>
                          </p:cTn>
                        </p:par>
                        <p:par>
                          <p:cTn id="55" fill="hold" nodeType="afterGroup">
                            <p:stCondLst>
                              <p:cond delay="2250"/>
                            </p:stCondLst>
                            <p:childTnLst>
                              <p:par>
                                <p:cTn id="56" presetID="26" presetClass="entr" presetSubtype="0" fill="hold" grpId="0" nodeType="after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wipe(down)">
                                      <p:cBhvr>
                                        <p:cTn id="58" dur="217">
                                          <p:stCondLst>
                                            <p:cond delay="0"/>
                                          </p:stCondLst>
                                        </p:cTn>
                                        <p:tgtEl>
                                          <p:spTgt spid="27"/>
                                        </p:tgtEl>
                                      </p:cBhvr>
                                    </p:animEffect>
                                    <p:anim calcmode="lin" valueType="num">
                                      <p:cBhvr>
                                        <p:cTn id="59" dur="683"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60" dur="249"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61" dur="249" tmFilter="0, 0; 0.125,0.2665; 0.25,0.4; 0.375,0.465; 0.5,0.5;  0.625,0.535; 0.75,0.6; 0.875,0.7335; 1,1">
                                          <p:stCondLst>
                                            <p:cond delay="249"/>
                                          </p:stCondLst>
                                        </p:cTn>
                                        <p:tgtEl>
                                          <p:spTgt spid="27"/>
                                        </p:tgtEl>
                                        <p:attrNameLst>
                                          <p:attrName>ppt_y</p:attrName>
                                        </p:attrNameLst>
                                      </p:cBhvr>
                                      <p:tavLst>
                                        <p:tav tm="0" fmla="#ppt_y-sin(pi*$)/9">
                                          <p:val>
                                            <p:fltVal val="0"/>
                                          </p:val>
                                        </p:tav>
                                        <p:tav tm="100000">
                                          <p:val>
                                            <p:fltVal val="1"/>
                                          </p:val>
                                        </p:tav>
                                      </p:tavLst>
                                    </p:anim>
                                    <p:anim calcmode="lin" valueType="num">
                                      <p:cBhvr>
                                        <p:cTn id="62" dur="124" tmFilter="0, 0; 0.125,0.2665; 0.25,0.4; 0.375,0.465; 0.5,0.5;  0.625,0.535; 0.75,0.6; 0.875,0.7335; 1,1">
                                          <p:stCondLst>
                                            <p:cond delay="497"/>
                                          </p:stCondLst>
                                        </p:cTn>
                                        <p:tgtEl>
                                          <p:spTgt spid="27"/>
                                        </p:tgtEl>
                                        <p:attrNameLst>
                                          <p:attrName>ppt_y</p:attrName>
                                        </p:attrNameLst>
                                      </p:cBhvr>
                                      <p:tavLst>
                                        <p:tav tm="0" fmla="#ppt_y-sin(pi*$)/27">
                                          <p:val>
                                            <p:fltVal val="0"/>
                                          </p:val>
                                        </p:tav>
                                        <p:tav tm="100000">
                                          <p:val>
                                            <p:fltVal val="1"/>
                                          </p:val>
                                        </p:tav>
                                      </p:tavLst>
                                    </p:anim>
                                    <p:anim calcmode="lin" valueType="num">
                                      <p:cBhvr>
                                        <p:cTn id="63" dur="62" tmFilter="0, 0; 0.125,0.2665; 0.25,0.4; 0.375,0.465; 0.5,0.5;  0.625,0.535; 0.75,0.6; 0.875,0.7335; 1,1">
                                          <p:stCondLst>
                                            <p:cond delay="621"/>
                                          </p:stCondLst>
                                        </p:cTn>
                                        <p:tgtEl>
                                          <p:spTgt spid="27"/>
                                        </p:tgtEl>
                                        <p:attrNameLst>
                                          <p:attrName>ppt_y</p:attrName>
                                        </p:attrNameLst>
                                      </p:cBhvr>
                                      <p:tavLst>
                                        <p:tav tm="0" fmla="#ppt_y-sin(pi*$)/81">
                                          <p:val>
                                            <p:fltVal val="0"/>
                                          </p:val>
                                        </p:tav>
                                        <p:tav tm="100000">
                                          <p:val>
                                            <p:fltVal val="1"/>
                                          </p:val>
                                        </p:tav>
                                      </p:tavLst>
                                    </p:anim>
                                    <p:animScale>
                                      <p:cBhvr>
                                        <p:cTn id="64" dur="10">
                                          <p:stCondLst>
                                            <p:cond delay="244"/>
                                          </p:stCondLst>
                                        </p:cTn>
                                        <p:tgtEl>
                                          <p:spTgt spid="27"/>
                                        </p:tgtEl>
                                      </p:cBhvr>
                                      <p:to x="100000" y="60000"/>
                                    </p:animScale>
                                    <p:animScale>
                                      <p:cBhvr>
                                        <p:cTn id="65" dur="62" decel="50000">
                                          <p:stCondLst>
                                            <p:cond delay="254"/>
                                          </p:stCondLst>
                                        </p:cTn>
                                        <p:tgtEl>
                                          <p:spTgt spid="27"/>
                                        </p:tgtEl>
                                      </p:cBhvr>
                                      <p:to x="100000" y="100000"/>
                                    </p:animScale>
                                    <p:animScale>
                                      <p:cBhvr>
                                        <p:cTn id="66" dur="10">
                                          <p:stCondLst>
                                            <p:cond delay="492"/>
                                          </p:stCondLst>
                                        </p:cTn>
                                        <p:tgtEl>
                                          <p:spTgt spid="27"/>
                                        </p:tgtEl>
                                      </p:cBhvr>
                                      <p:to x="100000" y="80000"/>
                                    </p:animScale>
                                    <p:animScale>
                                      <p:cBhvr>
                                        <p:cTn id="67" dur="62" decel="50000">
                                          <p:stCondLst>
                                            <p:cond delay="502"/>
                                          </p:stCondLst>
                                        </p:cTn>
                                        <p:tgtEl>
                                          <p:spTgt spid="27"/>
                                        </p:tgtEl>
                                      </p:cBhvr>
                                      <p:to x="100000" y="100000"/>
                                    </p:animScale>
                                    <p:animScale>
                                      <p:cBhvr>
                                        <p:cTn id="68" dur="10">
                                          <p:stCondLst>
                                            <p:cond delay="616"/>
                                          </p:stCondLst>
                                        </p:cTn>
                                        <p:tgtEl>
                                          <p:spTgt spid="27"/>
                                        </p:tgtEl>
                                      </p:cBhvr>
                                      <p:to x="100000" y="90000"/>
                                    </p:animScale>
                                    <p:animScale>
                                      <p:cBhvr>
                                        <p:cTn id="69" dur="62" decel="50000">
                                          <p:stCondLst>
                                            <p:cond delay="625"/>
                                          </p:stCondLst>
                                        </p:cTn>
                                        <p:tgtEl>
                                          <p:spTgt spid="27"/>
                                        </p:tgtEl>
                                      </p:cBhvr>
                                      <p:to x="100000" y="100000"/>
                                    </p:animScale>
                                    <p:animScale>
                                      <p:cBhvr>
                                        <p:cTn id="70" dur="10">
                                          <p:stCondLst>
                                            <p:cond delay="678"/>
                                          </p:stCondLst>
                                        </p:cTn>
                                        <p:tgtEl>
                                          <p:spTgt spid="27"/>
                                        </p:tgtEl>
                                      </p:cBhvr>
                                      <p:to x="100000" y="95000"/>
                                    </p:animScale>
                                    <p:animScale>
                                      <p:cBhvr>
                                        <p:cTn id="71" dur="62" decel="50000">
                                          <p:stCondLst>
                                            <p:cond delay="688"/>
                                          </p:stCondLst>
                                        </p:cTn>
                                        <p:tgtEl>
                                          <p:spTgt spid="27"/>
                                        </p:tgtEl>
                                      </p:cBhvr>
                                      <p:to x="100000" y="100000"/>
                                    </p:animScale>
                                  </p:childTnLst>
                                </p:cTn>
                              </p:par>
                            </p:childTnLst>
                          </p:cTn>
                        </p:par>
                        <p:par>
                          <p:cTn id="72" fill="hold" nodeType="afterGroup">
                            <p:stCondLst>
                              <p:cond delay="3000"/>
                            </p:stCondLst>
                            <p:childTnLst>
                              <p:par>
                                <p:cTn id="73" presetID="26" presetClass="entr" presetSubtype="0"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down)">
                                      <p:cBhvr>
                                        <p:cTn id="75" dur="217">
                                          <p:stCondLst>
                                            <p:cond delay="0"/>
                                          </p:stCondLst>
                                        </p:cTn>
                                        <p:tgtEl>
                                          <p:spTgt spid="28"/>
                                        </p:tgtEl>
                                      </p:cBhvr>
                                    </p:animEffect>
                                    <p:anim calcmode="lin" valueType="num">
                                      <p:cBhvr>
                                        <p:cTn id="76" dur="683"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77" dur="249"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78" dur="249" tmFilter="0, 0; 0.125,0.2665; 0.25,0.4; 0.375,0.465; 0.5,0.5;  0.625,0.535; 0.75,0.6; 0.875,0.7335; 1,1">
                                          <p:stCondLst>
                                            <p:cond delay="249"/>
                                          </p:stCondLst>
                                        </p:cTn>
                                        <p:tgtEl>
                                          <p:spTgt spid="28"/>
                                        </p:tgtEl>
                                        <p:attrNameLst>
                                          <p:attrName>ppt_y</p:attrName>
                                        </p:attrNameLst>
                                      </p:cBhvr>
                                      <p:tavLst>
                                        <p:tav tm="0" fmla="#ppt_y-sin(pi*$)/9">
                                          <p:val>
                                            <p:fltVal val="0"/>
                                          </p:val>
                                        </p:tav>
                                        <p:tav tm="100000">
                                          <p:val>
                                            <p:fltVal val="1"/>
                                          </p:val>
                                        </p:tav>
                                      </p:tavLst>
                                    </p:anim>
                                    <p:anim calcmode="lin" valueType="num">
                                      <p:cBhvr>
                                        <p:cTn id="79" dur="124" tmFilter="0, 0; 0.125,0.2665; 0.25,0.4; 0.375,0.465; 0.5,0.5;  0.625,0.535; 0.75,0.6; 0.875,0.7335; 1,1">
                                          <p:stCondLst>
                                            <p:cond delay="497"/>
                                          </p:stCondLst>
                                        </p:cTn>
                                        <p:tgtEl>
                                          <p:spTgt spid="28"/>
                                        </p:tgtEl>
                                        <p:attrNameLst>
                                          <p:attrName>ppt_y</p:attrName>
                                        </p:attrNameLst>
                                      </p:cBhvr>
                                      <p:tavLst>
                                        <p:tav tm="0" fmla="#ppt_y-sin(pi*$)/27">
                                          <p:val>
                                            <p:fltVal val="0"/>
                                          </p:val>
                                        </p:tav>
                                        <p:tav tm="100000">
                                          <p:val>
                                            <p:fltVal val="1"/>
                                          </p:val>
                                        </p:tav>
                                      </p:tavLst>
                                    </p:anim>
                                    <p:anim calcmode="lin" valueType="num">
                                      <p:cBhvr>
                                        <p:cTn id="80" dur="62" tmFilter="0, 0; 0.125,0.2665; 0.25,0.4; 0.375,0.465; 0.5,0.5;  0.625,0.535; 0.75,0.6; 0.875,0.7335; 1,1">
                                          <p:stCondLst>
                                            <p:cond delay="621"/>
                                          </p:stCondLst>
                                        </p:cTn>
                                        <p:tgtEl>
                                          <p:spTgt spid="28"/>
                                        </p:tgtEl>
                                        <p:attrNameLst>
                                          <p:attrName>ppt_y</p:attrName>
                                        </p:attrNameLst>
                                      </p:cBhvr>
                                      <p:tavLst>
                                        <p:tav tm="0" fmla="#ppt_y-sin(pi*$)/81">
                                          <p:val>
                                            <p:fltVal val="0"/>
                                          </p:val>
                                        </p:tav>
                                        <p:tav tm="100000">
                                          <p:val>
                                            <p:fltVal val="1"/>
                                          </p:val>
                                        </p:tav>
                                      </p:tavLst>
                                    </p:anim>
                                    <p:animScale>
                                      <p:cBhvr>
                                        <p:cTn id="81" dur="10">
                                          <p:stCondLst>
                                            <p:cond delay="244"/>
                                          </p:stCondLst>
                                        </p:cTn>
                                        <p:tgtEl>
                                          <p:spTgt spid="28"/>
                                        </p:tgtEl>
                                      </p:cBhvr>
                                      <p:to x="100000" y="60000"/>
                                    </p:animScale>
                                    <p:animScale>
                                      <p:cBhvr>
                                        <p:cTn id="82" dur="62" decel="50000">
                                          <p:stCondLst>
                                            <p:cond delay="254"/>
                                          </p:stCondLst>
                                        </p:cTn>
                                        <p:tgtEl>
                                          <p:spTgt spid="28"/>
                                        </p:tgtEl>
                                      </p:cBhvr>
                                      <p:to x="100000" y="100000"/>
                                    </p:animScale>
                                    <p:animScale>
                                      <p:cBhvr>
                                        <p:cTn id="83" dur="10">
                                          <p:stCondLst>
                                            <p:cond delay="492"/>
                                          </p:stCondLst>
                                        </p:cTn>
                                        <p:tgtEl>
                                          <p:spTgt spid="28"/>
                                        </p:tgtEl>
                                      </p:cBhvr>
                                      <p:to x="100000" y="80000"/>
                                    </p:animScale>
                                    <p:animScale>
                                      <p:cBhvr>
                                        <p:cTn id="84" dur="62" decel="50000">
                                          <p:stCondLst>
                                            <p:cond delay="502"/>
                                          </p:stCondLst>
                                        </p:cTn>
                                        <p:tgtEl>
                                          <p:spTgt spid="28"/>
                                        </p:tgtEl>
                                      </p:cBhvr>
                                      <p:to x="100000" y="100000"/>
                                    </p:animScale>
                                    <p:animScale>
                                      <p:cBhvr>
                                        <p:cTn id="85" dur="10">
                                          <p:stCondLst>
                                            <p:cond delay="616"/>
                                          </p:stCondLst>
                                        </p:cTn>
                                        <p:tgtEl>
                                          <p:spTgt spid="28"/>
                                        </p:tgtEl>
                                      </p:cBhvr>
                                      <p:to x="100000" y="90000"/>
                                    </p:animScale>
                                    <p:animScale>
                                      <p:cBhvr>
                                        <p:cTn id="86" dur="62" decel="50000">
                                          <p:stCondLst>
                                            <p:cond delay="625"/>
                                          </p:stCondLst>
                                        </p:cTn>
                                        <p:tgtEl>
                                          <p:spTgt spid="28"/>
                                        </p:tgtEl>
                                      </p:cBhvr>
                                      <p:to x="100000" y="100000"/>
                                    </p:animScale>
                                    <p:animScale>
                                      <p:cBhvr>
                                        <p:cTn id="87" dur="10">
                                          <p:stCondLst>
                                            <p:cond delay="678"/>
                                          </p:stCondLst>
                                        </p:cTn>
                                        <p:tgtEl>
                                          <p:spTgt spid="28"/>
                                        </p:tgtEl>
                                      </p:cBhvr>
                                      <p:to x="100000" y="95000"/>
                                    </p:animScale>
                                    <p:animScale>
                                      <p:cBhvr>
                                        <p:cTn id="88" dur="62" decel="50000">
                                          <p:stCondLst>
                                            <p:cond delay="688"/>
                                          </p:stCondLst>
                                        </p:cTn>
                                        <p:tgtEl>
                                          <p:spTgt spid="28"/>
                                        </p:tgtEl>
                                      </p:cBhvr>
                                      <p:to x="100000" y="100000"/>
                                    </p:animScale>
                                  </p:childTnLst>
                                </p:cTn>
                              </p:par>
                            </p:childTnLst>
                          </p:cTn>
                        </p:par>
                        <p:par>
                          <p:cTn id="89" fill="hold" nodeType="afterGroup">
                            <p:stCondLst>
                              <p:cond delay="3750"/>
                            </p:stCondLst>
                            <p:childTnLst>
                              <p:par>
                                <p:cTn id="90" presetID="26" presetClass="entr" presetSubtype="0" fill="hold" grpId="0" nodeType="after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wipe(down)">
                                      <p:cBhvr>
                                        <p:cTn id="92" dur="217">
                                          <p:stCondLst>
                                            <p:cond delay="0"/>
                                          </p:stCondLst>
                                        </p:cTn>
                                        <p:tgtEl>
                                          <p:spTgt spid="29"/>
                                        </p:tgtEl>
                                      </p:cBhvr>
                                    </p:animEffect>
                                    <p:anim calcmode="lin" valueType="num">
                                      <p:cBhvr>
                                        <p:cTn id="93" dur="683"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94" dur="249"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95" dur="249" tmFilter="0, 0; 0.125,0.2665; 0.25,0.4; 0.375,0.465; 0.5,0.5;  0.625,0.535; 0.75,0.6; 0.875,0.7335; 1,1">
                                          <p:stCondLst>
                                            <p:cond delay="249"/>
                                          </p:stCondLst>
                                        </p:cTn>
                                        <p:tgtEl>
                                          <p:spTgt spid="29"/>
                                        </p:tgtEl>
                                        <p:attrNameLst>
                                          <p:attrName>ppt_y</p:attrName>
                                        </p:attrNameLst>
                                      </p:cBhvr>
                                      <p:tavLst>
                                        <p:tav tm="0" fmla="#ppt_y-sin(pi*$)/9">
                                          <p:val>
                                            <p:fltVal val="0"/>
                                          </p:val>
                                        </p:tav>
                                        <p:tav tm="100000">
                                          <p:val>
                                            <p:fltVal val="1"/>
                                          </p:val>
                                        </p:tav>
                                      </p:tavLst>
                                    </p:anim>
                                    <p:anim calcmode="lin" valueType="num">
                                      <p:cBhvr>
                                        <p:cTn id="96" dur="124" tmFilter="0, 0; 0.125,0.2665; 0.25,0.4; 0.375,0.465; 0.5,0.5;  0.625,0.535; 0.75,0.6; 0.875,0.7335; 1,1">
                                          <p:stCondLst>
                                            <p:cond delay="497"/>
                                          </p:stCondLst>
                                        </p:cTn>
                                        <p:tgtEl>
                                          <p:spTgt spid="29"/>
                                        </p:tgtEl>
                                        <p:attrNameLst>
                                          <p:attrName>ppt_y</p:attrName>
                                        </p:attrNameLst>
                                      </p:cBhvr>
                                      <p:tavLst>
                                        <p:tav tm="0" fmla="#ppt_y-sin(pi*$)/27">
                                          <p:val>
                                            <p:fltVal val="0"/>
                                          </p:val>
                                        </p:tav>
                                        <p:tav tm="100000">
                                          <p:val>
                                            <p:fltVal val="1"/>
                                          </p:val>
                                        </p:tav>
                                      </p:tavLst>
                                    </p:anim>
                                    <p:anim calcmode="lin" valueType="num">
                                      <p:cBhvr>
                                        <p:cTn id="97" dur="62" tmFilter="0, 0; 0.125,0.2665; 0.25,0.4; 0.375,0.465; 0.5,0.5;  0.625,0.535; 0.75,0.6; 0.875,0.7335; 1,1">
                                          <p:stCondLst>
                                            <p:cond delay="621"/>
                                          </p:stCondLst>
                                        </p:cTn>
                                        <p:tgtEl>
                                          <p:spTgt spid="29"/>
                                        </p:tgtEl>
                                        <p:attrNameLst>
                                          <p:attrName>ppt_y</p:attrName>
                                        </p:attrNameLst>
                                      </p:cBhvr>
                                      <p:tavLst>
                                        <p:tav tm="0" fmla="#ppt_y-sin(pi*$)/81">
                                          <p:val>
                                            <p:fltVal val="0"/>
                                          </p:val>
                                        </p:tav>
                                        <p:tav tm="100000">
                                          <p:val>
                                            <p:fltVal val="1"/>
                                          </p:val>
                                        </p:tav>
                                      </p:tavLst>
                                    </p:anim>
                                    <p:animScale>
                                      <p:cBhvr>
                                        <p:cTn id="98" dur="10">
                                          <p:stCondLst>
                                            <p:cond delay="244"/>
                                          </p:stCondLst>
                                        </p:cTn>
                                        <p:tgtEl>
                                          <p:spTgt spid="29"/>
                                        </p:tgtEl>
                                      </p:cBhvr>
                                      <p:to x="100000" y="60000"/>
                                    </p:animScale>
                                    <p:animScale>
                                      <p:cBhvr>
                                        <p:cTn id="99" dur="62" decel="50000">
                                          <p:stCondLst>
                                            <p:cond delay="254"/>
                                          </p:stCondLst>
                                        </p:cTn>
                                        <p:tgtEl>
                                          <p:spTgt spid="29"/>
                                        </p:tgtEl>
                                      </p:cBhvr>
                                      <p:to x="100000" y="100000"/>
                                    </p:animScale>
                                    <p:animScale>
                                      <p:cBhvr>
                                        <p:cTn id="100" dur="10">
                                          <p:stCondLst>
                                            <p:cond delay="492"/>
                                          </p:stCondLst>
                                        </p:cTn>
                                        <p:tgtEl>
                                          <p:spTgt spid="29"/>
                                        </p:tgtEl>
                                      </p:cBhvr>
                                      <p:to x="100000" y="80000"/>
                                    </p:animScale>
                                    <p:animScale>
                                      <p:cBhvr>
                                        <p:cTn id="101" dur="62" decel="50000">
                                          <p:stCondLst>
                                            <p:cond delay="502"/>
                                          </p:stCondLst>
                                        </p:cTn>
                                        <p:tgtEl>
                                          <p:spTgt spid="29"/>
                                        </p:tgtEl>
                                      </p:cBhvr>
                                      <p:to x="100000" y="100000"/>
                                    </p:animScale>
                                    <p:animScale>
                                      <p:cBhvr>
                                        <p:cTn id="102" dur="10">
                                          <p:stCondLst>
                                            <p:cond delay="616"/>
                                          </p:stCondLst>
                                        </p:cTn>
                                        <p:tgtEl>
                                          <p:spTgt spid="29"/>
                                        </p:tgtEl>
                                      </p:cBhvr>
                                      <p:to x="100000" y="90000"/>
                                    </p:animScale>
                                    <p:animScale>
                                      <p:cBhvr>
                                        <p:cTn id="103" dur="62" decel="50000">
                                          <p:stCondLst>
                                            <p:cond delay="625"/>
                                          </p:stCondLst>
                                        </p:cTn>
                                        <p:tgtEl>
                                          <p:spTgt spid="29"/>
                                        </p:tgtEl>
                                      </p:cBhvr>
                                      <p:to x="100000" y="100000"/>
                                    </p:animScale>
                                    <p:animScale>
                                      <p:cBhvr>
                                        <p:cTn id="104" dur="10">
                                          <p:stCondLst>
                                            <p:cond delay="678"/>
                                          </p:stCondLst>
                                        </p:cTn>
                                        <p:tgtEl>
                                          <p:spTgt spid="29"/>
                                        </p:tgtEl>
                                      </p:cBhvr>
                                      <p:to x="100000" y="95000"/>
                                    </p:animScale>
                                    <p:animScale>
                                      <p:cBhvr>
                                        <p:cTn id="105" dur="62" decel="50000">
                                          <p:stCondLst>
                                            <p:cond delay="688"/>
                                          </p:stCondLst>
                                        </p:cTn>
                                        <p:tgtEl>
                                          <p:spTgt spid="29"/>
                                        </p:tgtEl>
                                      </p:cBhvr>
                                      <p:to x="100000" y="100000"/>
                                    </p:animScale>
                                  </p:childTnLst>
                                </p:cTn>
                              </p:par>
                            </p:childTnLst>
                          </p:cTn>
                        </p:par>
                        <p:par>
                          <p:cTn id="106" fill="hold" nodeType="afterGroup">
                            <p:stCondLst>
                              <p:cond delay="4500"/>
                            </p:stCondLst>
                            <p:childTnLst>
                              <p:par>
                                <p:cTn id="107" presetID="26" presetClass="entr" presetSubtype="0" fill="hold" grpId="0" nodeType="after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wipe(down)">
                                      <p:cBhvr>
                                        <p:cTn id="109" dur="217">
                                          <p:stCondLst>
                                            <p:cond delay="0"/>
                                          </p:stCondLst>
                                        </p:cTn>
                                        <p:tgtEl>
                                          <p:spTgt spid="30"/>
                                        </p:tgtEl>
                                      </p:cBhvr>
                                    </p:animEffect>
                                    <p:anim calcmode="lin" valueType="num">
                                      <p:cBhvr>
                                        <p:cTn id="110" dur="683"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111" dur="249"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112" dur="249" tmFilter="0, 0; 0.125,0.2665; 0.25,0.4; 0.375,0.465; 0.5,0.5;  0.625,0.535; 0.75,0.6; 0.875,0.7335; 1,1">
                                          <p:stCondLst>
                                            <p:cond delay="249"/>
                                          </p:stCondLst>
                                        </p:cTn>
                                        <p:tgtEl>
                                          <p:spTgt spid="30"/>
                                        </p:tgtEl>
                                        <p:attrNameLst>
                                          <p:attrName>ppt_y</p:attrName>
                                        </p:attrNameLst>
                                      </p:cBhvr>
                                      <p:tavLst>
                                        <p:tav tm="0" fmla="#ppt_y-sin(pi*$)/9">
                                          <p:val>
                                            <p:fltVal val="0"/>
                                          </p:val>
                                        </p:tav>
                                        <p:tav tm="100000">
                                          <p:val>
                                            <p:fltVal val="1"/>
                                          </p:val>
                                        </p:tav>
                                      </p:tavLst>
                                    </p:anim>
                                    <p:anim calcmode="lin" valueType="num">
                                      <p:cBhvr>
                                        <p:cTn id="113" dur="124" tmFilter="0, 0; 0.125,0.2665; 0.25,0.4; 0.375,0.465; 0.5,0.5;  0.625,0.535; 0.75,0.6; 0.875,0.7335; 1,1">
                                          <p:stCondLst>
                                            <p:cond delay="497"/>
                                          </p:stCondLst>
                                        </p:cTn>
                                        <p:tgtEl>
                                          <p:spTgt spid="30"/>
                                        </p:tgtEl>
                                        <p:attrNameLst>
                                          <p:attrName>ppt_y</p:attrName>
                                        </p:attrNameLst>
                                      </p:cBhvr>
                                      <p:tavLst>
                                        <p:tav tm="0" fmla="#ppt_y-sin(pi*$)/27">
                                          <p:val>
                                            <p:fltVal val="0"/>
                                          </p:val>
                                        </p:tav>
                                        <p:tav tm="100000">
                                          <p:val>
                                            <p:fltVal val="1"/>
                                          </p:val>
                                        </p:tav>
                                      </p:tavLst>
                                    </p:anim>
                                    <p:anim calcmode="lin" valueType="num">
                                      <p:cBhvr>
                                        <p:cTn id="114" dur="62" tmFilter="0, 0; 0.125,0.2665; 0.25,0.4; 0.375,0.465; 0.5,0.5;  0.625,0.535; 0.75,0.6; 0.875,0.7335; 1,1">
                                          <p:stCondLst>
                                            <p:cond delay="621"/>
                                          </p:stCondLst>
                                        </p:cTn>
                                        <p:tgtEl>
                                          <p:spTgt spid="30"/>
                                        </p:tgtEl>
                                        <p:attrNameLst>
                                          <p:attrName>ppt_y</p:attrName>
                                        </p:attrNameLst>
                                      </p:cBhvr>
                                      <p:tavLst>
                                        <p:tav tm="0" fmla="#ppt_y-sin(pi*$)/81">
                                          <p:val>
                                            <p:fltVal val="0"/>
                                          </p:val>
                                        </p:tav>
                                        <p:tav tm="100000">
                                          <p:val>
                                            <p:fltVal val="1"/>
                                          </p:val>
                                        </p:tav>
                                      </p:tavLst>
                                    </p:anim>
                                    <p:animScale>
                                      <p:cBhvr>
                                        <p:cTn id="115" dur="10">
                                          <p:stCondLst>
                                            <p:cond delay="244"/>
                                          </p:stCondLst>
                                        </p:cTn>
                                        <p:tgtEl>
                                          <p:spTgt spid="30"/>
                                        </p:tgtEl>
                                      </p:cBhvr>
                                      <p:to x="100000" y="60000"/>
                                    </p:animScale>
                                    <p:animScale>
                                      <p:cBhvr>
                                        <p:cTn id="116" dur="62" decel="50000">
                                          <p:stCondLst>
                                            <p:cond delay="254"/>
                                          </p:stCondLst>
                                        </p:cTn>
                                        <p:tgtEl>
                                          <p:spTgt spid="30"/>
                                        </p:tgtEl>
                                      </p:cBhvr>
                                      <p:to x="100000" y="100000"/>
                                    </p:animScale>
                                    <p:animScale>
                                      <p:cBhvr>
                                        <p:cTn id="117" dur="10">
                                          <p:stCondLst>
                                            <p:cond delay="492"/>
                                          </p:stCondLst>
                                        </p:cTn>
                                        <p:tgtEl>
                                          <p:spTgt spid="30"/>
                                        </p:tgtEl>
                                      </p:cBhvr>
                                      <p:to x="100000" y="80000"/>
                                    </p:animScale>
                                    <p:animScale>
                                      <p:cBhvr>
                                        <p:cTn id="118" dur="62" decel="50000">
                                          <p:stCondLst>
                                            <p:cond delay="502"/>
                                          </p:stCondLst>
                                        </p:cTn>
                                        <p:tgtEl>
                                          <p:spTgt spid="30"/>
                                        </p:tgtEl>
                                      </p:cBhvr>
                                      <p:to x="100000" y="100000"/>
                                    </p:animScale>
                                    <p:animScale>
                                      <p:cBhvr>
                                        <p:cTn id="119" dur="10">
                                          <p:stCondLst>
                                            <p:cond delay="616"/>
                                          </p:stCondLst>
                                        </p:cTn>
                                        <p:tgtEl>
                                          <p:spTgt spid="30"/>
                                        </p:tgtEl>
                                      </p:cBhvr>
                                      <p:to x="100000" y="90000"/>
                                    </p:animScale>
                                    <p:animScale>
                                      <p:cBhvr>
                                        <p:cTn id="120" dur="62" decel="50000">
                                          <p:stCondLst>
                                            <p:cond delay="625"/>
                                          </p:stCondLst>
                                        </p:cTn>
                                        <p:tgtEl>
                                          <p:spTgt spid="30"/>
                                        </p:tgtEl>
                                      </p:cBhvr>
                                      <p:to x="100000" y="100000"/>
                                    </p:animScale>
                                    <p:animScale>
                                      <p:cBhvr>
                                        <p:cTn id="121" dur="10">
                                          <p:stCondLst>
                                            <p:cond delay="678"/>
                                          </p:stCondLst>
                                        </p:cTn>
                                        <p:tgtEl>
                                          <p:spTgt spid="30"/>
                                        </p:tgtEl>
                                      </p:cBhvr>
                                      <p:to x="100000" y="95000"/>
                                    </p:animScale>
                                    <p:animScale>
                                      <p:cBhvr>
                                        <p:cTn id="122" dur="62" decel="50000">
                                          <p:stCondLst>
                                            <p:cond delay="688"/>
                                          </p:stCondLst>
                                        </p:cTn>
                                        <p:tgtEl>
                                          <p:spTgt spid="30"/>
                                        </p:tgtEl>
                                      </p:cBhvr>
                                      <p:to x="100000" y="100000"/>
                                    </p:animScale>
                                  </p:childTnLst>
                                </p:cTn>
                              </p:par>
                            </p:childTnLst>
                          </p:cTn>
                        </p:par>
                        <p:par>
                          <p:cTn id="123" fill="hold" nodeType="afterGroup">
                            <p:stCondLst>
                              <p:cond delay="5250"/>
                            </p:stCondLst>
                            <p:childTnLst>
                              <p:par>
                                <p:cTn id="124" presetID="26" presetClass="entr" presetSubtype="0" fill="hold" grpId="0" nodeType="afterEffect">
                                  <p:stCondLst>
                                    <p:cond delay="0"/>
                                  </p:stCondLst>
                                  <p:childTnLst>
                                    <p:set>
                                      <p:cBhvr>
                                        <p:cTn id="125" dur="1" fill="hold">
                                          <p:stCondLst>
                                            <p:cond delay="0"/>
                                          </p:stCondLst>
                                        </p:cTn>
                                        <p:tgtEl>
                                          <p:spTgt spid="31"/>
                                        </p:tgtEl>
                                        <p:attrNameLst>
                                          <p:attrName>style.visibility</p:attrName>
                                        </p:attrNameLst>
                                      </p:cBhvr>
                                      <p:to>
                                        <p:strVal val="visible"/>
                                      </p:to>
                                    </p:set>
                                    <p:animEffect transition="in" filter="wipe(down)">
                                      <p:cBhvr>
                                        <p:cTn id="126" dur="217">
                                          <p:stCondLst>
                                            <p:cond delay="0"/>
                                          </p:stCondLst>
                                        </p:cTn>
                                        <p:tgtEl>
                                          <p:spTgt spid="31"/>
                                        </p:tgtEl>
                                      </p:cBhvr>
                                    </p:animEffect>
                                    <p:anim calcmode="lin" valueType="num">
                                      <p:cBhvr>
                                        <p:cTn id="127" dur="683"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128" dur="249"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129" dur="249" tmFilter="0, 0; 0.125,0.2665; 0.25,0.4; 0.375,0.465; 0.5,0.5;  0.625,0.535; 0.75,0.6; 0.875,0.7335; 1,1">
                                          <p:stCondLst>
                                            <p:cond delay="249"/>
                                          </p:stCondLst>
                                        </p:cTn>
                                        <p:tgtEl>
                                          <p:spTgt spid="31"/>
                                        </p:tgtEl>
                                        <p:attrNameLst>
                                          <p:attrName>ppt_y</p:attrName>
                                        </p:attrNameLst>
                                      </p:cBhvr>
                                      <p:tavLst>
                                        <p:tav tm="0" fmla="#ppt_y-sin(pi*$)/9">
                                          <p:val>
                                            <p:fltVal val="0"/>
                                          </p:val>
                                        </p:tav>
                                        <p:tav tm="100000">
                                          <p:val>
                                            <p:fltVal val="1"/>
                                          </p:val>
                                        </p:tav>
                                      </p:tavLst>
                                    </p:anim>
                                    <p:anim calcmode="lin" valueType="num">
                                      <p:cBhvr>
                                        <p:cTn id="130" dur="124" tmFilter="0, 0; 0.125,0.2665; 0.25,0.4; 0.375,0.465; 0.5,0.5;  0.625,0.535; 0.75,0.6; 0.875,0.7335; 1,1">
                                          <p:stCondLst>
                                            <p:cond delay="497"/>
                                          </p:stCondLst>
                                        </p:cTn>
                                        <p:tgtEl>
                                          <p:spTgt spid="31"/>
                                        </p:tgtEl>
                                        <p:attrNameLst>
                                          <p:attrName>ppt_y</p:attrName>
                                        </p:attrNameLst>
                                      </p:cBhvr>
                                      <p:tavLst>
                                        <p:tav tm="0" fmla="#ppt_y-sin(pi*$)/27">
                                          <p:val>
                                            <p:fltVal val="0"/>
                                          </p:val>
                                        </p:tav>
                                        <p:tav tm="100000">
                                          <p:val>
                                            <p:fltVal val="1"/>
                                          </p:val>
                                        </p:tav>
                                      </p:tavLst>
                                    </p:anim>
                                    <p:anim calcmode="lin" valueType="num">
                                      <p:cBhvr>
                                        <p:cTn id="131" dur="62" tmFilter="0, 0; 0.125,0.2665; 0.25,0.4; 0.375,0.465; 0.5,0.5;  0.625,0.535; 0.75,0.6; 0.875,0.7335; 1,1">
                                          <p:stCondLst>
                                            <p:cond delay="621"/>
                                          </p:stCondLst>
                                        </p:cTn>
                                        <p:tgtEl>
                                          <p:spTgt spid="31"/>
                                        </p:tgtEl>
                                        <p:attrNameLst>
                                          <p:attrName>ppt_y</p:attrName>
                                        </p:attrNameLst>
                                      </p:cBhvr>
                                      <p:tavLst>
                                        <p:tav tm="0" fmla="#ppt_y-sin(pi*$)/81">
                                          <p:val>
                                            <p:fltVal val="0"/>
                                          </p:val>
                                        </p:tav>
                                        <p:tav tm="100000">
                                          <p:val>
                                            <p:fltVal val="1"/>
                                          </p:val>
                                        </p:tav>
                                      </p:tavLst>
                                    </p:anim>
                                    <p:animScale>
                                      <p:cBhvr>
                                        <p:cTn id="132" dur="10">
                                          <p:stCondLst>
                                            <p:cond delay="244"/>
                                          </p:stCondLst>
                                        </p:cTn>
                                        <p:tgtEl>
                                          <p:spTgt spid="31"/>
                                        </p:tgtEl>
                                      </p:cBhvr>
                                      <p:to x="100000" y="60000"/>
                                    </p:animScale>
                                    <p:animScale>
                                      <p:cBhvr>
                                        <p:cTn id="133" dur="62" decel="50000">
                                          <p:stCondLst>
                                            <p:cond delay="254"/>
                                          </p:stCondLst>
                                        </p:cTn>
                                        <p:tgtEl>
                                          <p:spTgt spid="31"/>
                                        </p:tgtEl>
                                      </p:cBhvr>
                                      <p:to x="100000" y="100000"/>
                                    </p:animScale>
                                    <p:animScale>
                                      <p:cBhvr>
                                        <p:cTn id="134" dur="10">
                                          <p:stCondLst>
                                            <p:cond delay="492"/>
                                          </p:stCondLst>
                                        </p:cTn>
                                        <p:tgtEl>
                                          <p:spTgt spid="31"/>
                                        </p:tgtEl>
                                      </p:cBhvr>
                                      <p:to x="100000" y="80000"/>
                                    </p:animScale>
                                    <p:animScale>
                                      <p:cBhvr>
                                        <p:cTn id="135" dur="62" decel="50000">
                                          <p:stCondLst>
                                            <p:cond delay="502"/>
                                          </p:stCondLst>
                                        </p:cTn>
                                        <p:tgtEl>
                                          <p:spTgt spid="31"/>
                                        </p:tgtEl>
                                      </p:cBhvr>
                                      <p:to x="100000" y="100000"/>
                                    </p:animScale>
                                    <p:animScale>
                                      <p:cBhvr>
                                        <p:cTn id="136" dur="10">
                                          <p:stCondLst>
                                            <p:cond delay="616"/>
                                          </p:stCondLst>
                                        </p:cTn>
                                        <p:tgtEl>
                                          <p:spTgt spid="31"/>
                                        </p:tgtEl>
                                      </p:cBhvr>
                                      <p:to x="100000" y="90000"/>
                                    </p:animScale>
                                    <p:animScale>
                                      <p:cBhvr>
                                        <p:cTn id="137" dur="62" decel="50000">
                                          <p:stCondLst>
                                            <p:cond delay="625"/>
                                          </p:stCondLst>
                                        </p:cTn>
                                        <p:tgtEl>
                                          <p:spTgt spid="31"/>
                                        </p:tgtEl>
                                      </p:cBhvr>
                                      <p:to x="100000" y="100000"/>
                                    </p:animScale>
                                    <p:animScale>
                                      <p:cBhvr>
                                        <p:cTn id="138" dur="10">
                                          <p:stCondLst>
                                            <p:cond delay="678"/>
                                          </p:stCondLst>
                                        </p:cTn>
                                        <p:tgtEl>
                                          <p:spTgt spid="31"/>
                                        </p:tgtEl>
                                      </p:cBhvr>
                                      <p:to x="100000" y="95000"/>
                                    </p:animScale>
                                    <p:animScale>
                                      <p:cBhvr>
                                        <p:cTn id="139" dur="62" decel="50000">
                                          <p:stCondLst>
                                            <p:cond delay="688"/>
                                          </p:stCondLst>
                                        </p:cTn>
                                        <p:tgtEl>
                                          <p:spTgt spid="31"/>
                                        </p:tgtEl>
                                      </p:cBhvr>
                                      <p:to x="100000" y="100000"/>
                                    </p:animScale>
                                  </p:childTnLst>
                                </p:cTn>
                              </p:par>
                            </p:childTnLst>
                          </p:cTn>
                        </p:par>
                        <p:par>
                          <p:cTn id="140" fill="hold" nodeType="afterGroup">
                            <p:stCondLst>
                              <p:cond delay="6000"/>
                            </p:stCondLst>
                            <p:childTnLst>
                              <p:par>
                                <p:cTn id="141" presetID="26" presetClass="entr" presetSubtype="0" fill="hold" grpId="0" nodeType="afterEffect">
                                  <p:stCondLst>
                                    <p:cond delay="0"/>
                                  </p:stCondLst>
                                  <p:childTnLst>
                                    <p:set>
                                      <p:cBhvr>
                                        <p:cTn id="142" dur="1" fill="hold">
                                          <p:stCondLst>
                                            <p:cond delay="0"/>
                                          </p:stCondLst>
                                        </p:cTn>
                                        <p:tgtEl>
                                          <p:spTgt spid="32"/>
                                        </p:tgtEl>
                                        <p:attrNameLst>
                                          <p:attrName>style.visibility</p:attrName>
                                        </p:attrNameLst>
                                      </p:cBhvr>
                                      <p:to>
                                        <p:strVal val="visible"/>
                                      </p:to>
                                    </p:set>
                                    <p:animEffect transition="in" filter="wipe(down)">
                                      <p:cBhvr>
                                        <p:cTn id="143" dur="217">
                                          <p:stCondLst>
                                            <p:cond delay="0"/>
                                          </p:stCondLst>
                                        </p:cTn>
                                        <p:tgtEl>
                                          <p:spTgt spid="32"/>
                                        </p:tgtEl>
                                      </p:cBhvr>
                                    </p:animEffect>
                                    <p:anim calcmode="lin" valueType="num">
                                      <p:cBhvr>
                                        <p:cTn id="144" dur="683"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45" dur="249"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46" dur="249" tmFilter="0, 0; 0.125,0.2665; 0.25,0.4; 0.375,0.465; 0.5,0.5;  0.625,0.535; 0.75,0.6; 0.875,0.7335; 1,1">
                                          <p:stCondLst>
                                            <p:cond delay="249"/>
                                          </p:stCondLst>
                                        </p:cTn>
                                        <p:tgtEl>
                                          <p:spTgt spid="32"/>
                                        </p:tgtEl>
                                        <p:attrNameLst>
                                          <p:attrName>ppt_y</p:attrName>
                                        </p:attrNameLst>
                                      </p:cBhvr>
                                      <p:tavLst>
                                        <p:tav tm="0" fmla="#ppt_y-sin(pi*$)/9">
                                          <p:val>
                                            <p:fltVal val="0"/>
                                          </p:val>
                                        </p:tav>
                                        <p:tav tm="100000">
                                          <p:val>
                                            <p:fltVal val="1"/>
                                          </p:val>
                                        </p:tav>
                                      </p:tavLst>
                                    </p:anim>
                                    <p:anim calcmode="lin" valueType="num">
                                      <p:cBhvr>
                                        <p:cTn id="147" dur="124" tmFilter="0, 0; 0.125,0.2665; 0.25,0.4; 0.375,0.465; 0.5,0.5;  0.625,0.535; 0.75,0.6; 0.875,0.7335; 1,1">
                                          <p:stCondLst>
                                            <p:cond delay="497"/>
                                          </p:stCondLst>
                                        </p:cTn>
                                        <p:tgtEl>
                                          <p:spTgt spid="32"/>
                                        </p:tgtEl>
                                        <p:attrNameLst>
                                          <p:attrName>ppt_y</p:attrName>
                                        </p:attrNameLst>
                                      </p:cBhvr>
                                      <p:tavLst>
                                        <p:tav tm="0" fmla="#ppt_y-sin(pi*$)/27">
                                          <p:val>
                                            <p:fltVal val="0"/>
                                          </p:val>
                                        </p:tav>
                                        <p:tav tm="100000">
                                          <p:val>
                                            <p:fltVal val="1"/>
                                          </p:val>
                                        </p:tav>
                                      </p:tavLst>
                                    </p:anim>
                                    <p:anim calcmode="lin" valueType="num">
                                      <p:cBhvr>
                                        <p:cTn id="148" dur="62" tmFilter="0, 0; 0.125,0.2665; 0.25,0.4; 0.375,0.465; 0.5,0.5;  0.625,0.535; 0.75,0.6; 0.875,0.7335; 1,1">
                                          <p:stCondLst>
                                            <p:cond delay="621"/>
                                          </p:stCondLst>
                                        </p:cTn>
                                        <p:tgtEl>
                                          <p:spTgt spid="32"/>
                                        </p:tgtEl>
                                        <p:attrNameLst>
                                          <p:attrName>ppt_y</p:attrName>
                                        </p:attrNameLst>
                                      </p:cBhvr>
                                      <p:tavLst>
                                        <p:tav tm="0" fmla="#ppt_y-sin(pi*$)/81">
                                          <p:val>
                                            <p:fltVal val="0"/>
                                          </p:val>
                                        </p:tav>
                                        <p:tav tm="100000">
                                          <p:val>
                                            <p:fltVal val="1"/>
                                          </p:val>
                                        </p:tav>
                                      </p:tavLst>
                                    </p:anim>
                                    <p:animScale>
                                      <p:cBhvr>
                                        <p:cTn id="149" dur="10">
                                          <p:stCondLst>
                                            <p:cond delay="244"/>
                                          </p:stCondLst>
                                        </p:cTn>
                                        <p:tgtEl>
                                          <p:spTgt spid="32"/>
                                        </p:tgtEl>
                                      </p:cBhvr>
                                      <p:to x="100000" y="60000"/>
                                    </p:animScale>
                                    <p:animScale>
                                      <p:cBhvr>
                                        <p:cTn id="150" dur="62" decel="50000">
                                          <p:stCondLst>
                                            <p:cond delay="254"/>
                                          </p:stCondLst>
                                        </p:cTn>
                                        <p:tgtEl>
                                          <p:spTgt spid="32"/>
                                        </p:tgtEl>
                                      </p:cBhvr>
                                      <p:to x="100000" y="100000"/>
                                    </p:animScale>
                                    <p:animScale>
                                      <p:cBhvr>
                                        <p:cTn id="151" dur="10">
                                          <p:stCondLst>
                                            <p:cond delay="492"/>
                                          </p:stCondLst>
                                        </p:cTn>
                                        <p:tgtEl>
                                          <p:spTgt spid="32"/>
                                        </p:tgtEl>
                                      </p:cBhvr>
                                      <p:to x="100000" y="80000"/>
                                    </p:animScale>
                                    <p:animScale>
                                      <p:cBhvr>
                                        <p:cTn id="152" dur="62" decel="50000">
                                          <p:stCondLst>
                                            <p:cond delay="502"/>
                                          </p:stCondLst>
                                        </p:cTn>
                                        <p:tgtEl>
                                          <p:spTgt spid="32"/>
                                        </p:tgtEl>
                                      </p:cBhvr>
                                      <p:to x="100000" y="100000"/>
                                    </p:animScale>
                                    <p:animScale>
                                      <p:cBhvr>
                                        <p:cTn id="153" dur="10">
                                          <p:stCondLst>
                                            <p:cond delay="616"/>
                                          </p:stCondLst>
                                        </p:cTn>
                                        <p:tgtEl>
                                          <p:spTgt spid="32"/>
                                        </p:tgtEl>
                                      </p:cBhvr>
                                      <p:to x="100000" y="90000"/>
                                    </p:animScale>
                                    <p:animScale>
                                      <p:cBhvr>
                                        <p:cTn id="154" dur="62" decel="50000">
                                          <p:stCondLst>
                                            <p:cond delay="625"/>
                                          </p:stCondLst>
                                        </p:cTn>
                                        <p:tgtEl>
                                          <p:spTgt spid="32"/>
                                        </p:tgtEl>
                                      </p:cBhvr>
                                      <p:to x="100000" y="100000"/>
                                    </p:animScale>
                                    <p:animScale>
                                      <p:cBhvr>
                                        <p:cTn id="155" dur="10">
                                          <p:stCondLst>
                                            <p:cond delay="678"/>
                                          </p:stCondLst>
                                        </p:cTn>
                                        <p:tgtEl>
                                          <p:spTgt spid="32"/>
                                        </p:tgtEl>
                                      </p:cBhvr>
                                      <p:to x="100000" y="95000"/>
                                    </p:animScale>
                                    <p:animScale>
                                      <p:cBhvr>
                                        <p:cTn id="156" dur="62" decel="50000">
                                          <p:stCondLst>
                                            <p:cond delay="688"/>
                                          </p:stCondLst>
                                        </p:cTn>
                                        <p:tgtEl>
                                          <p:spTgt spid="32"/>
                                        </p:tgtEl>
                                      </p:cBhvr>
                                      <p:to x="100000" y="100000"/>
                                    </p:animScale>
                                  </p:childTnLst>
                                </p:cTn>
                              </p:par>
                            </p:childTnLst>
                          </p:cTn>
                        </p:par>
                        <p:par>
                          <p:cTn id="157" fill="hold" nodeType="afterGroup">
                            <p:stCondLst>
                              <p:cond delay="6750"/>
                            </p:stCondLst>
                            <p:childTnLst>
                              <p:par>
                                <p:cTn id="158" presetID="26" presetClass="entr" presetSubtype="0" fill="hold" grpId="0" nodeType="afterEffect">
                                  <p:stCondLst>
                                    <p:cond delay="0"/>
                                  </p:stCondLst>
                                  <p:childTnLst>
                                    <p:set>
                                      <p:cBhvr>
                                        <p:cTn id="159" dur="1" fill="hold">
                                          <p:stCondLst>
                                            <p:cond delay="0"/>
                                          </p:stCondLst>
                                        </p:cTn>
                                        <p:tgtEl>
                                          <p:spTgt spid="33"/>
                                        </p:tgtEl>
                                        <p:attrNameLst>
                                          <p:attrName>style.visibility</p:attrName>
                                        </p:attrNameLst>
                                      </p:cBhvr>
                                      <p:to>
                                        <p:strVal val="visible"/>
                                      </p:to>
                                    </p:set>
                                    <p:animEffect transition="in" filter="wipe(down)">
                                      <p:cBhvr>
                                        <p:cTn id="160" dur="217">
                                          <p:stCondLst>
                                            <p:cond delay="0"/>
                                          </p:stCondLst>
                                        </p:cTn>
                                        <p:tgtEl>
                                          <p:spTgt spid="33"/>
                                        </p:tgtEl>
                                      </p:cBhvr>
                                    </p:animEffect>
                                    <p:anim calcmode="lin" valueType="num">
                                      <p:cBhvr>
                                        <p:cTn id="161" dur="683"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162" dur="249"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163" dur="249" tmFilter="0, 0; 0.125,0.2665; 0.25,0.4; 0.375,0.465; 0.5,0.5;  0.625,0.535; 0.75,0.6; 0.875,0.7335; 1,1">
                                          <p:stCondLst>
                                            <p:cond delay="249"/>
                                          </p:stCondLst>
                                        </p:cTn>
                                        <p:tgtEl>
                                          <p:spTgt spid="33"/>
                                        </p:tgtEl>
                                        <p:attrNameLst>
                                          <p:attrName>ppt_y</p:attrName>
                                        </p:attrNameLst>
                                      </p:cBhvr>
                                      <p:tavLst>
                                        <p:tav tm="0" fmla="#ppt_y-sin(pi*$)/9">
                                          <p:val>
                                            <p:fltVal val="0"/>
                                          </p:val>
                                        </p:tav>
                                        <p:tav tm="100000">
                                          <p:val>
                                            <p:fltVal val="1"/>
                                          </p:val>
                                        </p:tav>
                                      </p:tavLst>
                                    </p:anim>
                                    <p:anim calcmode="lin" valueType="num">
                                      <p:cBhvr>
                                        <p:cTn id="164" dur="124" tmFilter="0, 0; 0.125,0.2665; 0.25,0.4; 0.375,0.465; 0.5,0.5;  0.625,0.535; 0.75,0.6; 0.875,0.7335; 1,1">
                                          <p:stCondLst>
                                            <p:cond delay="497"/>
                                          </p:stCondLst>
                                        </p:cTn>
                                        <p:tgtEl>
                                          <p:spTgt spid="33"/>
                                        </p:tgtEl>
                                        <p:attrNameLst>
                                          <p:attrName>ppt_y</p:attrName>
                                        </p:attrNameLst>
                                      </p:cBhvr>
                                      <p:tavLst>
                                        <p:tav tm="0" fmla="#ppt_y-sin(pi*$)/27">
                                          <p:val>
                                            <p:fltVal val="0"/>
                                          </p:val>
                                        </p:tav>
                                        <p:tav tm="100000">
                                          <p:val>
                                            <p:fltVal val="1"/>
                                          </p:val>
                                        </p:tav>
                                      </p:tavLst>
                                    </p:anim>
                                    <p:anim calcmode="lin" valueType="num">
                                      <p:cBhvr>
                                        <p:cTn id="165" dur="62" tmFilter="0, 0; 0.125,0.2665; 0.25,0.4; 0.375,0.465; 0.5,0.5;  0.625,0.535; 0.75,0.6; 0.875,0.7335; 1,1">
                                          <p:stCondLst>
                                            <p:cond delay="621"/>
                                          </p:stCondLst>
                                        </p:cTn>
                                        <p:tgtEl>
                                          <p:spTgt spid="33"/>
                                        </p:tgtEl>
                                        <p:attrNameLst>
                                          <p:attrName>ppt_y</p:attrName>
                                        </p:attrNameLst>
                                      </p:cBhvr>
                                      <p:tavLst>
                                        <p:tav tm="0" fmla="#ppt_y-sin(pi*$)/81">
                                          <p:val>
                                            <p:fltVal val="0"/>
                                          </p:val>
                                        </p:tav>
                                        <p:tav tm="100000">
                                          <p:val>
                                            <p:fltVal val="1"/>
                                          </p:val>
                                        </p:tav>
                                      </p:tavLst>
                                    </p:anim>
                                    <p:animScale>
                                      <p:cBhvr>
                                        <p:cTn id="166" dur="10">
                                          <p:stCondLst>
                                            <p:cond delay="244"/>
                                          </p:stCondLst>
                                        </p:cTn>
                                        <p:tgtEl>
                                          <p:spTgt spid="33"/>
                                        </p:tgtEl>
                                      </p:cBhvr>
                                      <p:to x="100000" y="60000"/>
                                    </p:animScale>
                                    <p:animScale>
                                      <p:cBhvr>
                                        <p:cTn id="167" dur="62" decel="50000">
                                          <p:stCondLst>
                                            <p:cond delay="254"/>
                                          </p:stCondLst>
                                        </p:cTn>
                                        <p:tgtEl>
                                          <p:spTgt spid="33"/>
                                        </p:tgtEl>
                                      </p:cBhvr>
                                      <p:to x="100000" y="100000"/>
                                    </p:animScale>
                                    <p:animScale>
                                      <p:cBhvr>
                                        <p:cTn id="168" dur="10">
                                          <p:stCondLst>
                                            <p:cond delay="492"/>
                                          </p:stCondLst>
                                        </p:cTn>
                                        <p:tgtEl>
                                          <p:spTgt spid="33"/>
                                        </p:tgtEl>
                                      </p:cBhvr>
                                      <p:to x="100000" y="80000"/>
                                    </p:animScale>
                                    <p:animScale>
                                      <p:cBhvr>
                                        <p:cTn id="169" dur="62" decel="50000">
                                          <p:stCondLst>
                                            <p:cond delay="502"/>
                                          </p:stCondLst>
                                        </p:cTn>
                                        <p:tgtEl>
                                          <p:spTgt spid="33"/>
                                        </p:tgtEl>
                                      </p:cBhvr>
                                      <p:to x="100000" y="100000"/>
                                    </p:animScale>
                                    <p:animScale>
                                      <p:cBhvr>
                                        <p:cTn id="170" dur="10">
                                          <p:stCondLst>
                                            <p:cond delay="616"/>
                                          </p:stCondLst>
                                        </p:cTn>
                                        <p:tgtEl>
                                          <p:spTgt spid="33"/>
                                        </p:tgtEl>
                                      </p:cBhvr>
                                      <p:to x="100000" y="90000"/>
                                    </p:animScale>
                                    <p:animScale>
                                      <p:cBhvr>
                                        <p:cTn id="171" dur="62" decel="50000">
                                          <p:stCondLst>
                                            <p:cond delay="625"/>
                                          </p:stCondLst>
                                        </p:cTn>
                                        <p:tgtEl>
                                          <p:spTgt spid="33"/>
                                        </p:tgtEl>
                                      </p:cBhvr>
                                      <p:to x="100000" y="100000"/>
                                    </p:animScale>
                                    <p:animScale>
                                      <p:cBhvr>
                                        <p:cTn id="172" dur="10">
                                          <p:stCondLst>
                                            <p:cond delay="678"/>
                                          </p:stCondLst>
                                        </p:cTn>
                                        <p:tgtEl>
                                          <p:spTgt spid="33"/>
                                        </p:tgtEl>
                                      </p:cBhvr>
                                      <p:to x="100000" y="95000"/>
                                    </p:animScale>
                                    <p:animScale>
                                      <p:cBhvr>
                                        <p:cTn id="173" dur="62" decel="50000">
                                          <p:stCondLst>
                                            <p:cond delay="688"/>
                                          </p:stCondLst>
                                        </p:cTn>
                                        <p:tgtEl>
                                          <p:spTgt spid="33"/>
                                        </p:tgtEl>
                                      </p:cBhvr>
                                      <p:to x="100000" y="100000"/>
                                    </p:animScale>
                                  </p:childTnLst>
                                </p:cTn>
                              </p:par>
                            </p:childTnLst>
                          </p:cTn>
                        </p:par>
                        <p:par>
                          <p:cTn id="174" fill="hold" nodeType="afterGroup">
                            <p:stCondLst>
                              <p:cond delay="7500"/>
                            </p:stCondLst>
                            <p:childTnLst>
                              <p:par>
                                <p:cTn id="175" presetID="26" presetClass="entr" presetSubtype="0" fill="hold" grpId="0" nodeType="afterEffect">
                                  <p:stCondLst>
                                    <p:cond delay="0"/>
                                  </p:stCondLst>
                                  <p:childTnLst>
                                    <p:set>
                                      <p:cBhvr>
                                        <p:cTn id="176" dur="1" fill="hold">
                                          <p:stCondLst>
                                            <p:cond delay="0"/>
                                          </p:stCondLst>
                                        </p:cTn>
                                        <p:tgtEl>
                                          <p:spTgt spid="34"/>
                                        </p:tgtEl>
                                        <p:attrNameLst>
                                          <p:attrName>style.visibility</p:attrName>
                                        </p:attrNameLst>
                                      </p:cBhvr>
                                      <p:to>
                                        <p:strVal val="visible"/>
                                      </p:to>
                                    </p:set>
                                    <p:animEffect transition="in" filter="wipe(down)">
                                      <p:cBhvr>
                                        <p:cTn id="177" dur="217">
                                          <p:stCondLst>
                                            <p:cond delay="0"/>
                                          </p:stCondLst>
                                        </p:cTn>
                                        <p:tgtEl>
                                          <p:spTgt spid="34"/>
                                        </p:tgtEl>
                                      </p:cBhvr>
                                    </p:animEffect>
                                    <p:anim calcmode="lin" valueType="num">
                                      <p:cBhvr>
                                        <p:cTn id="178" dur="683"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179" dur="249"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180" dur="249" tmFilter="0, 0; 0.125,0.2665; 0.25,0.4; 0.375,0.465; 0.5,0.5;  0.625,0.535; 0.75,0.6; 0.875,0.7335; 1,1">
                                          <p:stCondLst>
                                            <p:cond delay="249"/>
                                          </p:stCondLst>
                                        </p:cTn>
                                        <p:tgtEl>
                                          <p:spTgt spid="34"/>
                                        </p:tgtEl>
                                        <p:attrNameLst>
                                          <p:attrName>ppt_y</p:attrName>
                                        </p:attrNameLst>
                                      </p:cBhvr>
                                      <p:tavLst>
                                        <p:tav tm="0" fmla="#ppt_y-sin(pi*$)/9">
                                          <p:val>
                                            <p:fltVal val="0"/>
                                          </p:val>
                                        </p:tav>
                                        <p:tav tm="100000">
                                          <p:val>
                                            <p:fltVal val="1"/>
                                          </p:val>
                                        </p:tav>
                                      </p:tavLst>
                                    </p:anim>
                                    <p:anim calcmode="lin" valueType="num">
                                      <p:cBhvr>
                                        <p:cTn id="181" dur="124" tmFilter="0, 0; 0.125,0.2665; 0.25,0.4; 0.375,0.465; 0.5,0.5;  0.625,0.535; 0.75,0.6; 0.875,0.7335; 1,1">
                                          <p:stCondLst>
                                            <p:cond delay="497"/>
                                          </p:stCondLst>
                                        </p:cTn>
                                        <p:tgtEl>
                                          <p:spTgt spid="34"/>
                                        </p:tgtEl>
                                        <p:attrNameLst>
                                          <p:attrName>ppt_y</p:attrName>
                                        </p:attrNameLst>
                                      </p:cBhvr>
                                      <p:tavLst>
                                        <p:tav tm="0" fmla="#ppt_y-sin(pi*$)/27">
                                          <p:val>
                                            <p:fltVal val="0"/>
                                          </p:val>
                                        </p:tav>
                                        <p:tav tm="100000">
                                          <p:val>
                                            <p:fltVal val="1"/>
                                          </p:val>
                                        </p:tav>
                                      </p:tavLst>
                                    </p:anim>
                                    <p:anim calcmode="lin" valueType="num">
                                      <p:cBhvr>
                                        <p:cTn id="182" dur="62" tmFilter="0, 0; 0.125,0.2665; 0.25,0.4; 0.375,0.465; 0.5,0.5;  0.625,0.535; 0.75,0.6; 0.875,0.7335; 1,1">
                                          <p:stCondLst>
                                            <p:cond delay="621"/>
                                          </p:stCondLst>
                                        </p:cTn>
                                        <p:tgtEl>
                                          <p:spTgt spid="34"/>
                                        </p:tgtEl>
                                        <p:attrNameLst>
                                          <p:attrName>ppt_y</p:attrName>
                                        </p:attrNameLst>
                                      </p:cBhvr>
                                      <p:tavLst>
                                        <p:tav tm="0" fmla="#ppt_y-sin(pi*$)/81">
                                          <p:val>
                                            <p:fltVal val="0"/>
                                          </p:val>
                                        </p:tav>
                                        <p:tav tm="100000">
                                          <p:val>
                                            <p:fltVal val="1"/>
                                          </p:val>
                                        </p:tav>
                                      </p:tavLst>
                                    </p:anim>
                                    <p:animScale>
                                      <p:cBhvr>
                                        <p:cTn id="183" dur="10">
                                          <p:stCondLst>
                                            <p:cond delay="244"/>
                                          </p:stCondLst>
                                        </p:cTn>
                                        <p:tgtEl>
                                          <p:spTgt spid="34"/>
                                        </p:tgtEl>
                                      </p:cBhvr>
                                      <p:to x="100000" y="60000"/>
                                    </p:animScale>
                                    <p:animScale>
                                      <p:cBhvr>
                                        <p:cTn id="184" dur="62" decel="50000">
                                          <p:stCondLst>
                                            <p:cond delay="254"/>
                                          </p:stCondLst>
                                        </p:cTn>
                                        <p:tgtEl>
                                          <p:spTgt spid="34"/>
                                        </p:tgtEl>
                                      </p:cBhvr>
                                      <p:to x="100000" y="100000"/>
                                    </p:animScale>
                                    <p:animScale>
                                      <p:cBhvr>
                                        <p:cTn id="185" dur="10">
                                          <p:stCondLst>
                                            <p:cond delay="492"/>
                                          </p:stCondLst>
                                        </p:cTn>
                                        <p:tgtEl>
                                          <p:spTgt spid="34"/>
                                        </p:tgtEl>
                                      </p:cBhvr>
                                      <p:to x="100000" y="80000"/>
                                    </p:animScale>
                                    <p:animScale>
                                      <p:cBhvr>
                                        <p:cTn id="186" dur="62" decel="50000">
                                          <p:stCondLst>
                                            <p:cond delay="502"/>
                                          </p:stCondLst>
                                        </p:cTn>
                                        <p:tgtEl>
                                          <p:spTgt spid="34"/>
                                        </p:tgtEl>
                                      </p:cBhvr>
                                      <p:to x="100000" y="100000"/>
                                    </p:animScale>
                                    <p:animScale>
                                      <p:cBhvr>
                                        <p:cTn id="187" dur="10">
                                          <p:stCondLst>
                                            <p:cond delay="616"/>
                                          </p:stCondLst>
                                        </p:cTn>
                                        <p:tgtEl>
                                          <p:spTgt spid="34"/>
                                        </p:tgtEl>
                                      </p:cBhvr>
                                      <p:to x="100000" y="90000"/>
                                    </p:animScale>
                                    <p:animScale>
                                      <p:cBhvr>
                                        <p:cTn id="188" dur="62" decel="50000">
                                          <p:stCondLst>
                                            <p:cond delay="625"/>
                                          </p:stCondLst>
                                        </p:cTn>
                                        <p:tgtEl>
                                          <p:spTgt spid="34"/>
                                        </p:tgtEl>
                                      </p:cBhvr>
                                      <p:to x="100000" y="100000"/>
                                    </p:animScale>
                                    <p:animScale>
                                      <p:cBhvr>
                                        <p:cTn id="189" dur="10">
                                          <p:stCondLst>
                                            <p:cond delay="678"/>
                                          </p:stCondLst>
                                        </p:cTn>
                                        <p:tgtEl>
                                          <p:spTgt spid="34"/>
                                        </p:tgtEl>
                                      </p:cBhvr>
                                      <p:to x="100000" y="95000"/>
                                    </p:animScale>
                                    <p:animScale>
                                      <p:cBhvr>
                                        <p:cTn id="190" dur="62" decel="50000">
                                          <p:stCondLst>
                                            <p:cond delay="688"/>
                                          </p:stCondLst>
                                        </p:cTn>
                                        <p:tgtEl>
                                          <p:spTgt spid="3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0" grpId="0"/>
      <p:bldP spid="31" grpId="0"/>
      <p:bldP spid="32" grpId="0"/>
      <p:bldP spid="33" grpId="0"/>
      <p:bldP spid="3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457200" y="1692322"/>
            <a:ext cx="8229600" cy="3384646"/>
          </a:xfrm>
        </p:spPr>
        <p:txBody>
          <a:bodyPr/>
          <a:lstStyle/>
          <a:p>
            <a:pPr algn="ctr">
              <a:buNone/>
            </a:pPr>
            <a:r>
              <a:rPr lang="tr-TR" sz="2800" b="1" dirty="0" smtClean="0">
                <a:solidFill>
                  <a:srgbClr val="FF0000"/>
                </a:solidFill>
                <a:latin typeface="+mj-lt"/>
              </a:rPr>
              <a:t>Sorularınızı cevaplamak ve ihtiyaç duyduğunuz desteği sunmak için hazırız.</a:t>
            </a:r>
          </a:p>
          <a:p>
            <a:pPr>
              <a:buNone/>
            </a:pPr>
            <a:endParaRPr lang="tr-TR" b="1" dirty="0" smtClean="0">
              <a:latin typeface="+mj-lt"/>
            </a:endParaRPr>
          </a:p>
          <a:p>
            <a:pPr algn="ctr">
              <a:buNone/>
            </a:pPr>
            <a:r>
              <a:rPr lang="tr-TR" sz="2400" b="1" dirty="0" smtClean="0">
                <a:solidFill>
                  <a:srgbClr val="002060"/>
                </a:solidFill>
                <a:latin typeface="+mj-lt"/>
              </a:rPr>
              <a:t>www.iskur.gov.tr</a:t>
            </a:r>
          </a:p>
          <a:p>
            <a:pPr algn="ctr">
              <a:buNone/>
            </a:pPr>
            <a:r>
              <a:rPr lang="tr-TR" sz="2400" b="1" dirty="0" smtClean="0">
                <a:solidFill>
                  <a:srgbClr val="002060"/>
                </a:solidFill>
                <a:latin typeface="+mj-lt"/>
              </a:rPr>
              <a:t>      www.</a:t>
            </a:r>
            <a:r>
              <a:rPr lang="tr-TR" sz="2400" b="1" dirty="0" err="1" smtClean="0">
                <a:solidFill>
                  <a:srgbClr val="002060"/>
                </a:solidFill>
                <a:latin typeface="+mj-lt"/>
              </a:rPr>
              <a:t>facebook</a:t>
            </a:r>
            <a:r>
              <a:rPr lang="tr-TR" sz="2400" b="1" dirty="0" smtClean="0">
                <a:solidFill>
                  <a:srgbClr val="002060"/>
                </a:solidFill>
                <a:latin typeface="+mj-lt"/>
              </a:rPr>
              <a:t>.com/</a:t>
            </a:r>
            <a:r>
              <a:rPr lang="tr-TR" sz="2400" b="1" dirty="0" err="1" smtClean="0">
                <a:solidFill>
                  <a:srgbClr val="002060"/>
                </a:solidFill>
                <a:latin typeface="+mj-lt"/>
              </a:rPr>
              <a:t>TurkiyeIsKurumu</a:t>
            </a:r>
            <a:endParaRPr lang="tr-TR" sz="2400" b="1" dirty="0" smtClean="0">
              <a:solidFill>
                <a:srgbClr val="002060"/>
              </a:solidFill>
              <a:latin typeface="+mj-lt"/>
            </a:endParaRPr>
          </a:p>
          <a:p>
            <a:pPr algn="ctr">
              <a:buNone/>
            </a:pPr>
            <a:r>
              <a:rPr lang="tr-TR" sz="2400" b="1" dirty="0" smtClean="0">
                <a:solidFill>
                  <a:srgbClr val="002060"/>
                </a:solidFill>
                <a:latin typeface="+mj-lt"/>
              </a:rPr>
              <a:t>       www.</a:t>
            </a:r>
            <a:r>
              <a:rPr lang="tr-TR" sz="2400" b="1" dirty="0" err="1" smtClean="0">
                <a:solidFill>
                  <a:srgbClr val="002060"/>
                </a:solidFill>
                <a:latin typeface="+mj-lt"/>
              </a:rPr>
              <a:t>twitter</a:t>
            </a:r>
            <a:r>
              <a:rPr lang="tr-TR" sz="2400" b="1" dirty="0" smtClean="0">
                <a:solidFill>
                  <a:srgbClr val="002060"/>
                </a:solidFill>
                <a:latin typeface="+mj-lt"/>
              </a:rPr>
              <a:t>.com/</a:t>
            </a:r>
            <a:r>
              <a:rPr lang="tr-TR" sz="2400" b="1" dirty="0" err="1" smtClean="0">
                <a:solidFill>
                  <a:srgbClr val="002060"/>
                </a:solidFill>
                <a:latin typeface="+mj-lt"/>
              </a:rPr>
              <a:t>TurkiyeIsKurumu</a:t>
            </a:r>
            <a:endParaRPr lang="tr-TR" sz="2400" b="1" dirty="0" smtClean="0">
              <a:solidFill>
                <a:srgbClr val="002060"/>
              </a:solidFill>
              <a:latin typeface="+mj-lt"/>
            </a:endParaRPr>
          </a:p>
        </p:txBody>
      </p:sp>
      <p:pic>
        <p:nvPicPr>
          <p:cNvPr id="8" name="Picture 2"/>
          <p:cNvPicPr>
            <a:picLocks noChangeAspect="1" noChangeArrowheads="1"/>
          </p:cNvPicPr>
          <p:nvPr/>
        </p:nvPicPr>
        <p:blipFill>
          <a:blip r:embed="rId2" cstate="print"/>
          <a:srcRect/>
          <a:stretch>
            <a:fillRect/>
          </a:stretch>
        </p:blipFill>
        <p:spPr bwMode="auto">
          <a:xfrm>
            <a:off x="2411760" y="5301207"/>
            <a:ext cx="4021781" cy="1556865"/>
          </a:xfrm>
          <a:prstGeom prst="rect">
            <a:avLst/>
          </a:prstGeom>
          <a:noFill/>
          <a:ln w="9525">
            <a:noFill/>
            <a:miter lim="800000"/>
            <a:headEnd/>
            <a:tailEnd/>
          </a:ln>
        </p:spPr>
      </p:pic>
      <p:pic>
        <p:nvPicPr>
          <p:cNvPr id="2053" name="Picture 5"/>
          <p:cNvPicPr>
            <a:picLocks noChangeAspect="1" noChangeArrowheads="1"/>
          </p:cNvPicPr>
          <p:nvPr/>
        </p:nvPicPr>
        <p:blipFill>
          <a:blip r:embed="rId3" cstate="print"/>
          <a:srcRect/>
          <a:stretch>
            <a:fillRect/>
          </a:stretch>
        </p:blipFill>
        <p:spPr bwMode="auto">
          <a:xfrm>
            <a:off x="755576" y="5301208"/>
            <a:ext cx="1080120" cy="1331435"/>
          </a:xfrm>
          <a:prstGeom prst="rect">
            <a:avLst/>
          </a:prstGeom>
          <a:noFill/>
          <a:ln w="9525">
            <a:noFill/>
            <a:miter lim="800000"/>
            <a:headEnd/>
            <a:tailEnd/>
          </a:ln>
        </p:spPr>
      </p:pic>
      <p:pic>
        <p:nvPicPr>
          <p:cNvPr id="2055" name="Picture 7"/>
          <p:cNvPicPr>
            <a:picLocks noChangeAspect="1" noChangeArrowheads="1"/>
          </p:cNvPicPr>
          <p:nvPr/>
        </p:nvPicPr>
        <p:blipFill>
          <a:blip r:embed="rId4" cstate="print"/>
          <a:srcRect/>
          <a:stretch>
            <a:fillRect/>
          </a:stretch>
        </p:blipFill>
        <p:spPr bwMode="auto">
          <a:xfrm>
            <a:off x="6804248" y="5334000"/>
            <a:ext cx="1762125" cy="990600"/>
          </a:xfrm>
          <a:prstGeom prst="rect">
            <a:avLst/>
          </a:prstGeom>
          <a:noFill/>
          <a:ln w="9525">
            <a:noFill/>
            <a:miter lim="800000"/>
            <a:headEnd/>
            <a:tailEnd/>
          </a:ln>
        </p:spPr>
      </p:pic>
      <p:sp>
        <p:nvSpPr>
          <p:cNvPr id="9" name="8 Slayt Numarası Yer Tutucusu"/>
          <p:cNvSpPr>
            <a:spLocks noGrp="1"/>
          </p:cNvSpPr>
          <p:nvPr>
            <p:ph type="sldNum" sz="quarter" idx="11"/>
          </p:nvPr>
        </p:nvSpPr>
        <p:spPr/>
        <p:txBody>
          <a:bodyPr/>
          <a:lstStyle/>
          <a:p>
            <a:pPr>
              <a:defRPr/>
            </a:pPr>
            <a:fld id="{7FA480BB-A55E-4DF9-B3AC-CD0FCD2C9568}" type="slidenum">
              <a:rPr lang="es-ES" smtClean="0"/>
              <a:pPr>
                <a:defRPr/>
              </a:pPr>
              <a:t>48</a:t>
            </a:fld>
            <a:endParaRPr lang="es-E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Slayt Numarası Yer Tutucusu"/>
          <p:cNvSpPr>
            <a:spLocks noGrp="1"/>
          </p:cNvSpPr>
          <p:nvPr>
            <p:ph type="sldNum" sz="quarter" idx="11"/>
          </p:nvPr>
        </p:nvSpPr>
        <p:spPr/>
        <p:txBody>
          <a:bodyPr/>
          <a:lstStyle/>
          <a:p>
            <a:pPr>
              <a:defRPr/>
            </a:pPr>
            <a:fld id="{7FA480BB-A55E-4DF9-B3AC-CD0FCD2C9568}" type="slidenum">
              <a:rPr lang="es-ES" smtClean="0"/>
              <a:pPr>
                <a:defRPr/>
              </a:pPr>
              <a:t>49</a:t>
            </a:fld>
            <a:endParaRPr lang="es-ES"/>
          </a:p>
        </p:txBody>
      </p:sp>
      <p:sp>
        <p:nvSpPr>
          <p:cNvPr id="10" name="5 İçerik Yer Tutucusu"/>
          <p:cNvSpPr>
            <a:spLocks noGrp="1"/>
          </p:cNvSpPr>
          <p:nvPr>
            <p:ph idx="1"/>
          </p:nvPr>
        </p:nvSpPr>
        <p:spPr>
          <a:xfrm>
            <a:off x="2142698" y="3316053"/>
            <a:ext cx="5609230" cy="518967"/>
          </a:xfrm>
        </p:spPr>
        <p:txBody>
          <a:bodyPr/>
          <a:lstStyle/>
          <a:p>
            <a:pPr algn="ctr">
              <a:buNone/>
            </a:pPr>
            <a:r>
              <a:rPr lang="tr-TR" sz="3200" b="1" i="1" dirty="0" smtClean="0">
                <a:solidFill>
                  <a:srgbClr val="FF0000"/>
                </a:solidFill>
                <a:latin typeface="Calibri" pitchFamily="34" charset="0"/>
              </a:rPr>
              <a:t>Katılımınız için teşekkür ederiz.</a:t>
            </a:r>
          </a:p>
        </p:txBody>
      </p:sp>
    </p:spTree>
    <p:extLst>
      <p:ext uri="{BB962C8B-B14F-4D97-AF65-F5344CB8AC3E}">
        <p14:creationId xmlns:p14="http://schemas.microsoft.com/office/powerpoint/2010/main" val="274230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AutoShape 2"/>
          <p:cNvSpPr>
            <a:spLocks/>
          </p:cNvSpPr>
          <p:nvPr/>
        </p:nvSpPr>
        <p:spPr bwMode="auto">
          <a:xfrm>
            <a:off x="8316913" y="6324600"/>
            <a:ext cx="522287" cy="4572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w="12700">
            <a:noFill/>
            <a:miter lim="0"/>
            <a:headEnd/>
            <a:tailEnd/>
          </a:ln>
        </p:spPr>
        <p:txBody>
          <a:bodyPr lIns="50800" tIns="50800" rIns="50800" bIns="50800">
            <a:spAutoFit/>
          </a:bodyPr>
          <a:lstStyle/>
          <a:p>
            <a:pPr algn="r"/>
            <a:fld id="{4D983D65-5796-48DD-80A8-13D8DA659EA0}" type="slidenum">
              <a:rPr lang="tr-TR" sz="1400">
                <a:solidFill>
                  <a:srgbClr val="3D4E84"/>
                </a:solidFill>
                <a:latin typeface="Arial" pitchFamily="34" charset="0"/>
                <a:cs typeface="Arial" pitchFamily="34" charset="0"/>
                <a:sym typeface="Arial" pitchFamily="34" charset="0"/>
              </a:rPr>
              <a:pPr algn="r"/>
              <a:t>5</a:t>
            </a:fld>
            <a:endParaRPr lang="tr-TR"/>
          </a:p>
        </p:txBody>
      </p:sp>
      <p:sp>
        <p:nvSpPr>
          <p:cNvPr id="2" name="Dikdörtgen 1"/>
          <p:cNvSpPr/>
          <p:nvPr/>
        </p:nvSpPr>
        <p:spPr>
          <a:xfrm>
            <a:off x="4790365" y="605751"/>
            <a:ext cx="4230982" cy="954107"/>
          </a:xfrm>
          <a:prstGeom prst="rect">
            <a:avLst/>
          </a:prstGeom>
        </p:spPr>
        <p:txBody>
          <a:bodyPr wrap="square">
            <a:spAutoFit/>
          </a:bodyPr>
          <a:lstStyle/>
          <a:p>
            <a:pPr algn="r"/>
            <a:r>
              <a:rPr lang="tr-TR" sz="2800" dirty="0" smtClean="0">
                <a:solidFill>
                  <a:srgbClr val="FF0000"/>
                </a:solidFill>
                <a:latin typeface="Arial"/>
                <a:cs typeface="Arial" pitchFamily="34" charset="0"/>
                <a:sym typeface="Arial" pitchFamily="34" charset="0"/>
              </a:rPr>
              <a:t>İşgücü </a:t>
            </a:r>
            <a:r>
              <a:rPr lang="tr-TR" sz="2800" dirty="0">
                <a:solidFill>
                  <a:srgbClr val="FF0000"/>
                </a:solidFill>
                <a:latin typeface="Arial"/>
                <a:cs typeface="Arial" pitchFamily="34" charset="0"/>
                <a:sym typeface="Arial" pitchFamily="34" charset="0"/>
              </a:rPr>
              <a:t>P</a:t>
            </a:r>
            <a:r>
              <a:rPr lang="tr-TR" sz="2800" dirty="0" smtClean="0">
                <a:solidFill>
                  <a:srgbClr val="FF0000"/>
                </a:solidFill>
                <a:latin typeface="Arial"/>
                <a:cs typeface="Arial" pitchFamily="34" charset="0"/>
                <a:sym typeface="Arial" pitchFamily="34" charset="0"/>
              </a:rPr>
              <a:t>iyasasının </a:t>
            </a:r>
          </a:p>
          <a:p>
            <a:pPr algn="r"/>
            <a:r>
              <a:rPr lang="tr-TR" sz="2800" dirty="0" smtClean="0">
                <a:solidFill>
                  <a:srgbClr val="FF0000"/>
                </a:solidFill>
                <a:latin typeface="Arial"/>
                <a:cs typeface="Arial" pitchFamily="34" charset="0"/>
                <a:sym typeface="Arial" pitchFamily="34" charset="0"/>
              </a:rPr>
              <a:t>Fotoğrafını Çekiyoruz-1</a:t>
            </a:r>
            <a:endParaRPr lang="en-US" sz="2400" dirty="0">
              <a:solidFill>
                <a:srgbClr val="FF0000"/>
              </a:solidFill>
            </a:endParaRPr>
          </a:p>
        </p:txBody>
      </p:sp>
      <p:sp>
        <p:nvSpPr>
          <p:cNvPr id="6" name="AutoShape 1"/>
          <p:cNvSpPr>
            <a:spLocks/>
          </p:cNvSpPr>
          <p:nvPr/>
        </p:nvSpPr>
        <p:spPr bwMode="auto">
          <a:xfrm>
            <a:off x="382137" y="1628100"/>
            <a:ext cx="8528537" cy="434321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w="12700">
            <a:noFill/>
            <a:miter lim="0"/>
            <a:headEnd/>
            <a:tailEnd/>
          </a:ln>
        </p:spPr>
        <p:txBody>
          <a:bodyPr lIns="50800" tIns="50800" rIns="50800" bIns="50800"/>
          <a:lstStyle/>
          <a:p>
            <a:pPr algn="just" defTabSz="914400">
              <a:lnSpc>
                <a:spcPct val="150000"/>
              </a:lnSpc>
            </a:pPr>
            <a:r>
              <a:rPr lang="tr-TR" sz="2400" b="0" dirty="0" smtClean="0">
                <a:solidFill>
                  <a:srgbClr val="002060"/>
                </a:solidFill>
                <a:latin typeface="+mn-lt"/>
              </a:rPr>
              <a:t>Yılda 4 defa Açık İş Araştırması,</a:t>
            </a:r>
          </a:p>
          <a:p>
            <a:pPr algn="just" defTabSz="914400">
              <a:lnSpc>
                <a:spcPct val="150000"/>
              </a:lnSpc>
            </a:pPr>
            <a:r>
              <a:rPr lang="tr-TR" sz="2400" b="0" dirty="0">
                <a:solidFill>
                  <a:srgbClr val="002060"/>
                </a:solidFill>
                <a:latin typeface="+mn-lt"/>
              </a:rPr>
              <a:t> </a:t>
            </a:r>
            <a:r>
              <a:rPr lang="tr-TR" sz="2400" b="0" dirty="0" smtClean="0">
                <a:solidFill>
                  <a:srgbClr val="002060"/>
                </a:solidFill>
                <a:latin typeface="+mn-lt"/>
              </a:rPr>
              <a:t>E</a:t>
            </a:r>
            <a:r>
              <a:rPr lang="tr-TR" sz="2400" b="0" dirty="0" smtClean="0">
                <a:solidFill>
                  <a:srgbClr val="002060"/>
                </a:solidFill>
                <a:latin typeface="+mn-lt"/>
                <a:cs typeface="Arial" pitchFamily="34" charset="0"/>
              </a:rPr>
              <a:t>n </a:t>
            </a:r>
            <a:r>
              <a:rPr lang="tr-TR" sz="2400" b="0" dirty="0">
                <a:solidFill>
                  <a:srgbClr val="002060"/>
                </a:solidFill>
                <a:latin typeface="+mn-lt"/>
                <a:cs typeface="Arial" pitchFamily="34" charset="0"/>
              </a:rPr>
              <a:t>az </a:t>
            </a:r>
            <a:r>
              <a:rPr lang="tr-TR" sz="2400" b="0" dirty="0" smtClean="0">
                <a:solidFill>
                  <a:srgbClr val="002060"/>
                </a:solidFill>
                <a:latin typeface="+mn-lt"/>
                <a:cs typeface="Arial" pitchFamily="34" charset="0"/>
              </a:rPr>
              <a:t>1 kez, Türkiye genelinde anket 10</a:t>
            </a:r>
            <a:r>
              <a:rPr lang="tr-TR" sz="2400" b="0" dirty="0">
                <a:solidFill>
                  <a:srgbClr val="002060"/>
                </a:solidFill>
                <a:latin typeface="+mn-lt"/>
                <a:cs typeface="Arial" pitchFamily="34" charset="0"/>
              </a:rPr>
              <a:t>+ çalışanı </a:t>
            </a:r>
            <a:r>
              <a:rPr lang="tr-TR" sz="2400" b="0" dirty="0" smtClean="0">
                <a:solidFill>
                  <a:srgbClr val="002060"/>
                </a:solidFill>
                <a:latin typeface="+mn-lt"/>
                <a:cs typeface="Arial" pitchFamily="34" charset="0"/>
              </a:rPr>
              <a:t>olan özel sektör  işyerleriyle anket araştırması yaparak, işverenlerin ihtiyaç duymuş olduğu işgücü açığını ve hangi mesleklerde işçi temin etmekte zorlandıklarını belirlemeye çalışıyoruz. </a:t>
            </a:r>
          </a:p>
          <a:p>
            <a:pPr algn="just" defTabSz="914400">
              <a:lnSpc>
                <a:spcPct val="150000"/>
              </a:lnSpc>
            </a:pPr>
            <a:endParaRPr lang="tr-TR" sz="2400" b="0" dirty="0" smtClean="0">
              <a:solidFill>
                <a:srgbClr val="002060"/>
              </a:solidFill>
              <a:latin typeface="+mn-lt"/>
              <a:cs typeface="Arial" pitchFamily="34" charset="0"/>
            </a:endParaRPr>
          </a:p>
          <a:p>
            <a:pPr algn="just" defTabSz="914400">
              <a:lnSpc>
                <a:spcPct val="150000"/>
              </a:lnSpc>
            </a:pPr>
            <a:r>
              <a:rPr lang="tr-TR" sz="2400" b="0" dirty="0" smtClean="0">
                <a:solidFill>
                  <a:srgbClr val="002060"/>
                </a:solidFill>
                <a:latin typeface="+mn-lt"/>
                <a:cs typeface="Arial" pitchFamily="34" charset="0"/>
              </a:rPr>
              <a:t>2015 yılında Türkiye genelinde 132 bin</a:t>
            </a:r>
            <a:r>
              <a:rPr lang="tr-TR" sz="2400" b="0" dirty="0">
                <a:solidFill>
                  <a:srgbClr val="002060"/>
                </a:solidFill>
                <a:latin typeface="+mn-lt"/>
                <a:cs typeface="Arial" pitchFamily="34" charset="0"/>
              </a:rPr>
              <a:t>, İstanbul’ da </a:t>
            </a:r>
            <a:r>
              <a:rPr lang="tr-TR" sz="2400" b="0" dirty="0" smtClean="0">
                <a:solidFill>
                  <a:srgbClr val="002060"/>
                </a:solidFill>
                <a:latin typeface="+mn-lt"/>
                <a:cs typeface="Arial" pitchFamily="34" charset="0"/>
              </a:rPr>
              <a:t>11 </a:t>
            </a:r>
            <a:r>
              <a:rPr lang="tr-TR" sz="2400" b="0" dirty="0">
                <a:solidFill>
                  <a:srgbClr val="002060"/>
                </a:solidFill>
                <a:latin typeface="+mn-lt"/>
                <a:cs typeface="Arial" pitchFamily="34" charset="0"/>
              </a:rPr>
              <a:t>bin 502 işyeri </a:t>
            </a:r>
            <a:r>
              <a:rPr lang="tr-TR" sz="2400" b="0" dirty="0" smtClean="0">
                <a:solidFill>
                  <a:srgbClr val="002060"/>
                </a:solidFill>
                <a:latin typeface="+mn-lt"/>
                <a:cs typeface="Arial" pitchFamily="34" charset="0"/>
              </a:rPr>
              <a:t>ziyaret edilerek, </a:t>
            </a:r>
            <a:r>
              <a:rPr lang="tr-TR" sz="2400" b="0" dirty="0">
                <a:solidFill>
                  <a:srgbClr val="002060"/>
                </a:solidFill>
                <a:latin typeface="+mn-lt"/>
                <a:cs typeface="Arial" pitchFamily="34" charset="0"/>
              </a:rPr>
              <a:t>yüz yüze </a:t>
            </a:r>
            <a:r>
              <a:rPr lang="tr-TR" sz="2400" b="0" dirty="0" smtClean="0">
                <a:solidFill>
                  <a:srgbClr val="002060"/>
                </a:solidFill>
                <a:latin typeface="+mn-lt"/>
                <a:cs typeface="Arial" pitchFamily="34" charset="0"/>
              </a:rPr>
              <a:t>görüşme yapılmıştır.</a:t>
            </a:r>
            <a:endParaRPr lang="tr-TR" sz="2400" b="0" dirty="0">
              <a:solidFill>
                <a:srgbClr val="002060"/>
              </a:solidFill>
              <a:latin typeface="+mn-lt"/>
            </a:endParaRPr>
          </a:p>
        </p:txBody>
      </p:sp>
    </p:spTree>
    <p:extLst>
      <p:ext uri="{BB962C8B-B14F-4D97-AF65-F5344CB8AC3E}">
        <p14:creationId xmlns:p14="http://schemas.microsoft.com/office/powerpoint/2010/main" val="122235797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28049" y="753089"/>
            <a:ext cx="8085942" cy="523220"/>
          </a:xfrm>
          <a:prstGeom prst="rect">
            <a:avLst/>
          </a:prstGeom>
        </p:spPr>
        <p:txBody>
          <a:bodyPr wrap="square">
            <a:spAutoFit/>
          </a:bodyPr>
          <a:lstStyle/>
          <a:p>
            <a:pPr algn="r"/>
            <a:r>
              <a:rPr lang="tr-TR" sz="2800" dirty="0" smtClean="0">
                <a:solidFill>
                  <a:srgbClr val="FF0000"/>
                </a:solidFill>
                <a:latin typeface="Arial"/>
                <a:cs typeface="Arial" pitchFamily="34" charset="0"/>
                <a:sym typeface="Arial" pitchFamily="34" charset="0"/>
              </a:rPr>
              <a:t>İşgücü Piyasası Araştırmaları- 2 </a:t>
            </a:r>
            <a:endParaRPr lang="en-US" sz="2800" dirty="0"/>
          </a:p>
        </p:txBody>
      </p:sp>
      <p:sp>
        <p:nvSpPr>
          <p:cNvPr id="6" name="5 Slayt Numarası Yer Tutucusu"/>
          <p:cNvSpPr>
            <a:spLocks noGrp="1"/>
          </p:cNvSpPr>
          <p:nvPr>
            <p:ph type="sldNum" sz="quarter" idx="11"/>
          </p:nvPr>
        </p:nvSpPr>
        <p:spPr/>
        <p:txBody>
          <a:bodyPr/>
          <a:lstStyle/>
          <a:p>
            <a:pPr>
              <a:defRPr/>
            </a:pPr>
            <a:fld id="{7FA480BB-A55E-4DF9-B3AC-CD0FCD2C9568}" type="slidenum">
              <a:rPr lang="es-ES"/>
              <a:pPr>
                <a:defRPr/>
              </a:pPr>
              <a:t>6</a:t>
            </a:fld>
            <a:endParaRPr lang="es-ES" dirty="0"/>
          </a:p>
        </p:txBody>
      </p:sp>
      <p:sp>
        <p:nvSpPr>
          <p:cNvPr id="7" name="AutoShape 1"/>
          <p:cNvSpPr>
            <a:spLocks/>
          </p:cNvSpPr>
          <p:nvPr/>
        </p:nvSpPr>
        <p:spPr bwMode="auto">
          <a:xfrm>
            <a:off x="310662" y="1510971"/>
            <a:ext cx="8528537" cy="500759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w="12700">
            <a:noFill/>
            <a:miter lim="0"/>
            <a:headEnd/>
            <a:tailEnd/>
          </a:ln>
        </p:spPr>
        <p:txBody>
          <a:bodyPr lIns="50800" tIns="50800" rIns="50800" bIns="50800"/>
          <a:lstStyle/>
          <a:p>
            <a:pPr algn="just"/>
            <a:r>
              <a:rPr lang="tr-TR" sz="2400" b="0" dirty="0" smtClean="0">
                <a:solidFill>
                  <a:srgbClr val="002060"/>
                </a:solidFill>
                <a:latin typeface="Arial"/>
                <a:cs typeface="Arial" pitchFamily="34" charset="0"/>
              </a:rPr>
              <a:t>	</a:t>
            </a:r>
            <a:r>
              <a:rPr lang="tr-TR" sz="2200" dirty="0" smtClean="0">
                <a:solidFill>
                  <a:srgbClr val="002060"/>
                </a:solidFill>
                <a:latin typeface="Arial"/>
                <a:cs typeface="Arial" pitchFamily="34" charset="0"/>
                <a:sym typeface="Arial" pitchFamily="34" charset="0"/>
              </a:rPr>
              <a:t> </a:t>
            </a:r>
            <a:r>
              <a:rPr lang="tr-TR" sz="2400" dirty="0" smtClean="0">
                <a:solidFill>
                  <a:srgbClr val="002060"/>
                </a:solidFill>
                <a:latin typeface="Arial"/>
                <a:cs typeface="Arial" pitchFamily="34" charset="0"/>
                <a:sym typeface="Arial" pitchFamily="34" charset="0"/>
              </a:rPr>
              <a:t>2015 yılı Araştırma Sonuçlarına göre; </a:t>
            </a:r>
          </a:p>
          <a:p>
            <a:pPr algn="just"/>
            <a:endParaRPr lang="tr-TR" sz="2400" dirty="0" smtClean="0">
              <a:solidFill>
                <a:srgbClr val="002060"/>
              </a:solidFill>
              <a:latin typeface="Arial"/>
              <a:cs typeface="Arial" pitchFamily="34" charset="0"/>
              <a:sym typeface="Arial" pitchFamily="34" charset="0"/>
            </a:endParaRPr>
          </a:p>
          <a:p>
            <a:pPr marL="342900" lvl="1" indent="-342900">
              <a:spcAft>
                <a:spcPts val="1200"/>
              </a:spcAft>
              <a:buSzPct val="125000"/>
              <a:buFontTx/>
              <a:buBlip>
                <a:blip r:embed="rId2"/>
              </a:buBlip>
            </a:pPr>
            <a:r>
              <a:rPr lang="tr-TR" sz="2400" b="0" dirty="0" smtClean="0">
                <a:solidFill>
                  <a:srgbClr val="002060"/>
                </a:solidFill>
                <a:latin typeface="Arial"/>
                <a:cs typeface="Arial" pitchFamily="34" charset="0"/>
              </a:rPr>
              <a:t>İstanbul’ da işyerlerinin </a:t>
            </a:r>
            <a:r>
              <a:rPr lang="tr-TR" sz="2400" dirty="0" smtClean="0">
                <a:solidFill>
                  <a:srgbClr val="FF0000"/>
                </a:solidFill>
                <a:latin typeface="Arial"/>
                <a:cs typeface="Arial" pitchFamily="34" charset="0"/>
              </a:rPr>
              <a:t>% 15</a:t>
            </a:r>
            <a:r>
              <a:rPr lang="tr-TR" sz="2400" dirty="0" smtClean="0">
                <a:solidFill>
                  <a:srgbClr val="002060"/>
                </a:solidFill>
                <a:latin typeface="Arial"/>
                <a:cs typeface="Arial" pitchFamily="34" charset="0"/>
              </a:rPr>
              <a:t>’</a:t>
            </a:r>
            <a:r>
              <a:rPr lang="tr-TR" sz="2400" b="0" dirty="0" smtClean="0">
                <a:solidFill>
                  <a:srgbClr val="002060"/>
                </a:solidFill>
                <a:latin typeface="Arial"/>
                <a:cs typeface="Arial" pitchFamily="34" charset="0"/>
              </a:rPr>
              <a:t>inde açık iş var, </a:t>
            </a:r>
          </a:p>
          <a:p>
            <a:pPr marL="342900" lvl="1" indent="-342900">
              <a:spcAft>
                <a:spcPts val="1200"/>
              </a:spcAft>
              <a:buSzPct val="125000"/>
            </a:pPr>
            <a:r>
              <a:rPr lang="tr-TR" sz="2400" b="0" dirty="0" smtClean="0">
                <a:solidFill>
                  <a:srgbClr val="002060"/>
                </a:solidFill>
                <a:latin typeface="Arial"/>
                <a:cs typeface="Arial" pitchFamily="34" charset="0"/>
              </a:rPr>
              <a:t>	(Türkiye’deki açık işlerin 1/4’ü İstanbul’da)</a:t>
            </a:r>
          </a:p>
          <a:p>
            <a:pPr marL="342900" lvl="1" indent="-342900">
              <a:spcAft>
                <a:spcPts val="1200"/>
              </a:spcAft>
              <a:buSzPct val="125000"/>
            </a:pPr>
            <a:endParaRPr lang="tr-TR" sz="2400" dirty="0" smtClean="0">
              <a:latin typeface="Arial"/>
            </a:endParaRPr>
          </a:p>
          <a:p>
            <a:pPr marL="342900" lvl="1" indent="-342900" defTabSz="3001963">
              <a:spcAft>
                <a:spcPts val="1200"/>
              </a:spcAft>
              <a:buSzPct val="125000"/>
              <a:buFontTx/>
              <a:buBlip>
                <a:blip r:embed="rId2"/>
              </a:buBlip>
              <a:tabLst>
                <a:tab pos="8612188" algn="l"/>
              </a:tabLst>
            </a:pPr>
            <a:r>
              <a:rPr lang="tr-TR" sz="2400" b="0" dirty="0" smtClean="0">
                <a:solidFill>
                  <a:srgbClr val="002060"/>
                </a:solidFill>
                <a:latin typeface="Arial"/>
                <a:cs typeface="Calibri" pitchFamily="34" charset="0"/>
              </a:rPr>
              <a:t>İşyerlerinin </a:t>
            </a:r>
            <a:r>
              <a:rPr lang="tr-TR" sz="2400" b="0" dirty="0" smtClean="0">
                <a:solidFill>
                  <a:srgbClr val="FF0000"/>
                </a:solidFill>
                <a:latin typeface="Arial"/>
                <a:cs typeface="Calibri" pitchFamily="34" charset="0"/>
              </a:rPr>
              <a:t>%25’i </a:t>
            </a:r>
            <a:r>
              <a:rPr lang="tr-TR" sz="2400" b="0" dirty="0" smtClean="0">
                <a:solidFill>
                  <a:srgbClr val="002060"/>
                </a:solidFill>
                <a:latin typeface="Arial"/>
                <a:cs typeface="Calibri" pitchFamily="34" charset="0"/>
              </a:rPr>
              <a:t>elaman temininde güçlük çekiyor.</a:t>
            </a:r>
          </a:p>
          <a:p>
            <a:pPr marL="0" lvl="1" defTabSz="3001963">
              <a:spcAft>
                <a:spcPts val="1200"/>
              </a:spcAft>
              <a:buSzPct val="125000"/>
              <a:tabLst>
                <a:tab pos="8612188" algn="l"/>
              </a:tabLst>
            </a:pPr>
            <a:endParaRPr lang="tr-TR" sz="2400" b="0" dirty="0" smtClean="0">
              <a:solidFill>
                <a:srgbClr val="002060"/>
              </a:solidFill>
              <a:latin typeface="Arial"/>
              <a:cs typeface="Calibri" pitchFamily="34" charset="0"/>
            </a:endParaRPr>
          </a:p>
          <a:p>
            <a:pPr marL="342900" lvl="1" indent="-342900" defTabSz="3001963">
              <a:spcAft>
                <a:spcPts val="1200"/>
              </a:spcAft>
              <a:buSzPct val="125000"/>
              <a:buFontTx/>
              <a:buBlip>
                <a:blip r:embed="rId2"/>
              </a:buBlip>
              <a:tabLst>
                <a:tab pos="8612188" algn="l"/>
              </a:tabLst>
            </a:pPr>
            <a:r>
              <a:rPr lang="tr-TR" sz="2400" b="0" dirty="0" smtClean="0">
                <a:solidFill>
                  <a:srgbClr val="002060"/>
                </a:solidFill>
                <a:latin typeface="Arial"/>
                <a:cs typeface="Calibri" pitchFamily="34" charset="0"/>
              </a:rPr>
              <a:t>Elaman temininde güçlük çektiğini belirten işverenlerin </a:t>
            </a:r>
            <a:r>
              <a:rPr lang="tr-TR" sz="2400" dirty="0" smtClean="0">
                <a:solidFill>
                  <a:srgbClr val="002060"/>
                </a:solidFill>
                <a:latin typeface="Arial"/>
                <a:cs typeface="Calibri" pitchFamily="34" charset="0"/>
              </a:rPr>
              <a:t>%67’si</a:t>
            </a:r>
            <a:r>
              <a:rPr lang="tr-TR" sz="2400" b="0" dirty="0" smtClean="0">
                <a:solidFill>
                  <a:srgbClr val="002060"/>
                </a:solidFill>
                <a:latin typeface="Arial"/>
                <a:cs typeface="Calibri" pitchFamily="34" charset="0"/>
              </a:rPr>
              <a:t>, gerekçe olarak </a:t>
            </a:r>
            <a:r>
              <a:rPr lang="tr-TR" sz="2400" dirty="0" smtClean="0">
                <a:solidFill>
                  <a:srgbClr val="FF0000"/>
                </a:solidFill>
                <a:latin typeface="Arial"/>
                <a:cs typeface="Calibri" pitchFamily="34" charset="0"/>
              </a:rPr>
              <a:t>mesleki nitelik ve beceri eksikliğini </a:t>
            </a:r>
            <a:r>
              <a:rPr lang="tr-TR" sz="2400" b="0" dirty="0" smtClean="0">
                <a:solidFill>
                  <a:srgbClr val="002060"/>
                </a:solidFill>
                <a:latin typeface="Arial"/>
                <a:cs typeface="Calibri" pitchFamily="34" charset="0"/>
              </a:rPr>
              <a:t>belirtmektedir.</a:t>
            </a:r>
            <a:r>
              <a:rPr lang="tr-TR" sz="2200" b="0" dirty="0" smtClean="0">
                <a:solidFill>
                  <a:srgbClr val="002060"/>
                </a:solidFill>
                <a:latin typeface="Arial"/>
                <a:cs typeface="Calibri" pitchFamily="34" charset="0"/>
              </a:rPr>
              <a:t> </a:t>
            </a:r>
          </a:p>
          <a:p>
            <a:pPr marL="342900" lvl="1" indent="-342900" defTabSz="3001963">
              <a:spcAft>
                <a:spcPts val="1200"/>
              </a:spcAft>
              <a:buSzPct val="125000"/>
              <a:buFontTx/>
              <a:buBlip>
                <a:blip r:embed="rId2"/>
              </a:buBlip>
              <a:tabLst>
                <a:tab pos="8612188" algn="l"/>
              </a:tabLst>
            </a:pPr>
            <a:r>
              <a:rPr lang="tr-TR" sz="2200" b="0" dirty="0" smtClean="0">
                <a:solidFill>
                  <a:srgbClr val="002060"/>
                </a:solidFill>
                <a:latin typeface="Arial"/>
              </a:rPr>
              <a:t>İşsizliğin temel nedeni de budur.</a:t>
            </a:r>
            <a:endParaRPr lang="tr-TR" sz="2200" b="0" dirty="0">
              <a:solidFill>
                <a:srgbClr val="002060"/>
              </a:solidFill>
              <a:latin typeface="Arial"/>
            </a:endParaRPr>
          </a:p>
        </p:txBody>
      </p:sp>
    </p:spTree>
    <p:extLst>
      <p:ext uri="{BB962C8B-B14F-4D97-AF65-F5344CB8AC3E}">
        <p14:creationId xmlns:p14="http://schemas.microsoft.com/office/powerpoint/2010/main" val="113198868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1" name="3 Slayt Numarası Yer Tutucusu"/>
          <p:cNvSpPr txBox="1">
            <a:spLocks/>
          </p:cNvSpPr>
          <p:nvPr/>
        </p:nvSpPr>
        <p:spPr bwMode="auto">
          <a:xfrm>
            <a:off x="7926388" y="6403975"/>
            <a:ext cx="520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rgbClr val="000066"/>
                </a:solidFill>
                <a:latin typeface="Times New Roman" pitchFamily="18" charset="0"/>
                <a:ea typeface="ＭＳ Ｐゴシック" pitchFamily="34" charset="-128"/>
              </a:defRPr>
            </a:lvl1pPr>
            <a:lvl2pPr marL="742950" indent="-285750" eaLnBrk="0" hangingPunct="0">
              <a:defRPr sz="3200" b="1">
                <a:solidFill>
                  <a:srgbClr val="000066"/>
                </a:solidFill>
                <a:latin typeface="Times New Roman" pitchFamily="18" charset="0"/>
                <a:ea typeface="ＭＳ Ｐゴシック" pitchFamily="34" charset="-128"/>
              </a:defRPr>
            </a:lvl2pPr>
            <a:lvl3pPr marL="1143000" indent="-228600" eaLnBrk="0" hangingPunct="0">
              <a:defRPr sz="3200" b="1">
                <a:solidFill>
                  <a:srgbClr val="000066"/>
                </a:solidFill>
                <a:latin typeface="Times New Roman" pitchFamily="18" charset="0"/>
                <a:ea typeface="ＭＳ Ｐゴシック" pitchFamily="34" charset="-128"/>
              </a:defRPr>
            </a:lvl3pPr>
            <a:lvl4pPr marL="1600200" indent="-228600" eaLnBrk="0" hangingPunct="0">
              <a:defRPr sz="3200" b="1">
                <a:solidFill>
                  <a:srgbClr val="000066"/>
                </a:solidFill>
                <a:latin typeface="Times New Roman" pitchFamily="18" charset="0"/>
                <a:ea typeface="ＭＳ Ｐゴシック" pitchFamily="34" charset="-128"/>
              </a:defRPr>
            </a:lvl4pPr>
            <a:lvl5pPr marL="2057400" indent="-228600" eaLnBrk="0" hangingPunct="0">
              <a:defRPr sz="3200" b="1">
                <a:solidFill>
                  <a:srgbClr val="000066"/>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b="1">
                <a:solidFill>
                  <a:srgbClr val="000066"/>
                </a:solidFill>
                <a:latin typeface="Times New Roman" pitchFamily="18" charset="0"/>
                <a:ea typeface="ＭＳ Ｐゴシック" pitchFamily="34" charset="-128"/>
              </a:defRPr>
            </a:lvl9pPr>
          </a:lstStyle>
          <a:p>
            <a:pPr algn="r" eaLnBrk="1" hangingPunct="1"/>
            <a:fld id="{128150AD-6083-420D-84C1-BBD295A5DED7}" type="slidenum">
              <a:rPr lang="en-US" sz="1400">
                <a:solidFill>
                  <a:prstClr val="white"/>
                </a:solidFill>
                <a:latin typeface="Arial" charset="0"/>
              </a:rPr>
              <a:pPr algn="r" eaLnBrk="1" hangingPunct="1"/>
              <a:t>7</a:t>
            </a:fld>
            <a:endParaRPr lang="en-US" sz="1400">
              <a:solidFill>
                <a:prstClr val="white"/>
              </a:solidFill>
              <a:latin typeface="Arial" charset="0"/>
            </a:endParaRPr>
          </a:p>
        </p:txBody>
      </p:sp>
      <p:sp>
        <p:nvSpPr>
          <p:cNvPr id="10" name="Rectangle 2"/>
          <p:cNvSpPr>
            <a:spLocks/>
          </p:cNvSpPr>
          <p:nvPr/>
        </p:nvSpPr>
        <p:spPr bwMode="auto">
          <a:xfrm>
            <a:off x="1733039" y="561454"/>
            <a:ext cx="7227888" cy="673100"/>
          </a:xfrm>
          <a:prstGeom prst="rect">
            <a:avLst/>
          </a:prstGeom>
          <a:noFill/>
          <a:ln w="9525">
            <a:noFill/>
            <a:miter lim="800000"/>
            <a:headEnd/>
            <a:tailEnd/>
          </a:ln>
        </p:spPr>
        <p:txBody>
          <a:bodyPr lIns="87281" tIns="43641" rIns="87281" bIns="43641" anchor="ctr"/>
          <a:lstStyle/>
          <a:p>
            <a:pPr marL="342900" indent="-342900" algn="r" defTabSz="874713">
              <a:lnSpc>
                <a:spcPct val="80000"/>
              </a:lnSpc>
              <a:spcBef>
                <a:spcPct val="20000"/>
              </a:spcBef>
              <a:buClr>
                <a:srgbClr val="D2D200"/>
              </a:buClr>
              <a:buSzPct val="60000"/>
              <a:defRPr/>
            </a:pPr>
            <a:r>
              <a:rPr lang="tr-TR" sz="2800" dirty="0">
                <a:ln w="18415" cmpd="sng">
                  <a:noFill/>
                  <a:prstDash val="solid"/>
                </a:ln>
                <a:solidFill>
                  <a:srgbClr val="FF0000"/>
                </a:solidFill>
                <a:latin typeface="Arial"/>
                <a:ea typeface="ＭＳ Ｐゴシック" charset="0"/>
                <a:cs typeface="Andalus" pitchFamily="18" charset="-78"/>
              </a:rPr>
              <a:t>İş ve Meslek </a:t>
            </a:r>
            <a:r>
              <a:rPr lang="tr-TR" sz="2800" dirty="0" smtClean="0">
                <a:ln w="18415" cmpd="sng">
                  <a:noFill/>
                  <a:prstDash val="solid"/>
                </a:ln>
                <a:solidFill>
                  <a:srgbClr val="FF0000"/>
                </a:solidFill>
                <a:latin typeface="Arial"/>
                <a:ea typeface="ＭＳ Ｐゴシック" charset="0"/>
                <a:cs typeface="Andalus" pitchFamily="18" charset="-78"/>
              </a:rPr>
              <a:t>Danışmanlığı</a:t>
            </a:r>
            <a:endParaRPr lang="tr-TR" sz="2800" dirty="0">
              <a:solidFill>
                <a:srgbClr val="FF0000"/>
              </a:solidFill>
              <a:latin typeface="Arial"/>
            </a:endParaRPr>
          </a:p>
        </p:txBody>
      </p:sp>
      <p:sp>
        <p:nvSpPr>
          <p:cNvPr id="5" name="11 Slayt Numarası Yer Tutucusu"/>
          <p:cNvSpPr>
            <a:spLocks noGrp="1"/>
          </p:cNvSpPr>
          <p:nvPr>
            <p:ph type="sldNum" sz="quarter" idx="10"/>
          </p:nvPr>
        </p:nvSpPr>
        <p:spPr>
          <a:xfrm>
            <a:off x="8316913" y="6324600"/>
            <a:ext cx="522287" cy="457200"/>
          </a:xfrm>
        </p:spPr>
        <p:txBody>
          <a:bodyPr/>
          <a:lstStyle/>
          <a:p>
            <a:pPr>
              <a:defRPr/>
            </a:pPr>
            <a:fld id="{8AB2906F-260E-4429-9C07-67A3339A3100}" type="slidenum">
              <a:rPr lang="es-ES"/>
              <a:pPr>
                <a:defRPr/>
              </a:pPr>
              <a:t>7</a:t>
            </a:fld>
            <a:endParaRPr lang="es-ES" dirty="0"/>
          </a:p>
        </p:txBody>
      </p:sp>
      <p:sp>
        <p:nvSpPr>
          <p:cNvPr id="6" name="5 Dikdörtgen"/>
          <p:cNvSpPr/>
          <p:nvPr/>
        </p:nvSpPr>
        <p:spPr>
          <a:xfrm>
            <a:off x="382137" y="1234555"/>
            <a:ext cx="8611738" cy="5810566"/>
          </a:xfrm>
          <a:prstGeom prst="rect">
            <a:avLst/>
          </a:prstGeom>
        </p:spPr>
        <p:txBody>
          <a:bodyPr wrap="square">
            <a:spAutoFit/>
          </a:bodyPr>
          <a:lstStyle/>
          <a:p>
            <a:pPr marL="355600" lvl="1" indent="-355600">
              <a:lnSpc>
                <a:spcPct val="110000"/>
              </a:lnSpc>
              <a:spcBef>
                <a:spcPts val="600"/>
              </a:spcBef>
              <a:buFontTx/>
              <a:buBlip>
                <a:blip r:embed="rId3"/>
              </a:buBlip>
              <a:defRPr/>
            </a:pPr>
            <a:r>
              <a:rPr lang="tr-TR" sz="2200" b="0" dirty="0" smtClean="0">
                <a:solidFill>
                  <a:srgbClr val="002060"/>
                </a:solidFill>
                <a:latin typeface="Arial"/>
                <a:cs typeface="Arial" pitchFamily="34" charset="0"/>
                <a:sym typeface="Arial" pitchFamily="34" charset="0"/>
              </a:rPr>
              <a:t>Ulusal İstihdam Stratejileri ve hedefleri gerçekleştirebilmek için Türkiye genelinde 3.750, İstanbul’ da 670  İş ve Meslek Danışmanı görevlendirilmiştir. </a:t>
            </a:r>
          </a:p>
          <a:p>
            <a:pPr marL="355600" lvl="1" indent="-355600">
              <a:lnSpc>
                <a:spcPct val="110000"/>
              </a:lnSpc>
              <a:spcBef>
                <a:spcPts val="600"/>
              </a:spcBef>
              <a:buFontTx/>
              <a:buBlip>
                <a:blip r:embed="rId3"/>
              </a:buBlip>
              <a:defRPr/>
            </a:pPr>
            <a:r>
              <a:rPr lang="tr-TR" sz="2200" u="sng" dirty="0" smtClean="0">
                <a:solidFill>
                  <a:srgbClr val="002060"/>
                </a:solidFill>
                <a:latin typeface="Arial"/>
                <a:cs typeface="Arial" pitchFamily="34" charset="0"/>
                <a:sym typeface="Arial" pitchFamily="34" charset="0"/>
              </a:rPr>
              <a:t>İstanbul’ da her bir danışman kuruma kayıtlı</a:t>
            </a:r>
            <a:r>
              <a:rPr lang="tr-TR" sz="2200" dirty="0" smtClean="0">
                <a:solidFill>
                  <a:srgbClr val="002060"/>
                </a:solidFill>
                <a:latin typeface="Arial"/>
                <a:cs typeface="Arial" pitchFamily="34" charset="0"/>
                <a:sym typeface="Arial" pitchFamily="34" charset="0"/>
              </a:rPr>
              <a:t>;</a:t>
            </a:r>
          </a:p>
          <a:p>
            <a:pPr marL="355600" lvl="1" indent="-355600">
              <a:lnSpc>
                <a:spcPct val="110000"/>
              </a:lnSpc>
              <a:spcBef>
                <a:spcPts val="600"/>
              </a:spcBef>
              <a:buFontTx/>
              <a:buBlip>
                <a:blip r:embed="rId3"/>
              </a:buBlip>
              <a:defRPr/>
            </a:pPr>
            <a:r>
              <a:rPr lang="tr-TR" altLang="ja-JP" sz="2200" b="0" dirty="0" smtClean="0">
                <a:solidFill>
                  <a:srgbClr val="002060"/>
                </a:solidFill>
                <a:latin typeface="Arial"/>
                <a:sym typeface="Arial" pitchFamily="34" charset="0"/>
              </a:rPr>
              <a:t>Ortalama 750 işyerine ve kuruma kayıtlı 1.293 işsize hizmet vermektedir.</a:t>
            </a:r>
          </a:p>
          <a:p>
            <a:pPr marL="355600" lvl="1" indent="-355600">
              <a:lnSpc>
                <a:spcPct val="110000"/>
              </a:lnSpc>
              <a:spcBef>
                <a:spcPts val="600"/>
              </a:spcBef>
              <a:buFontTx/>
              <a:buBlip>
                <a:blip r:embed="rId3"/>
              </a:buBlip>
              <a:defRPr/>
            </a:pPr>
            <a:r>
              <a:rPr lang="tr-TR" altLang="ja-JP" sz="2200" u="sng" dirty="0" smtClean="0">
                <a:solidFill>
                  <a:srgbClr val="002060"/>
                </a:solidFill>
                <a:latin typeface="Arial"/>
              </a:rPr>
              <a:t>İşverenlerin</a:t>
            </a:r>
            <a:r>
              <a:rPr lang="tr-TR" altLang="ja-JP" sz="2200" dirty="0" smtClean="0">
                <a:solidFill>
                  <a:srgbClr val="002060"/>
                </a:solidFill>
                <a:latin typeface="Arial"/>
              </a:rPr>
              <a:t>; </a:t>
            </a:r>
            <a:r>
              <a:rPr lang="tr-TR" altLang="ja-JP" sz="2200" b="0" dirty="0" smtClean="0">
                <a:solidFill>
                  <a:srgbClr val="002060"/>
                </a:solidFill>
                <a:latin typeface="Arial"/>
              </a:rPr>
              <a:t>ihtiyaç duyduğu nitelikli işgücü taleplerini karşılamalarına, Mevzuat çerçevesinde bilgilendirilmelerine yardım eden, </a:t>
            </a:r>
          </a:p>
          <a:p>
            <a:pPr marL="355600" lvl="1" indent="-355600">
              <a:lnSpc>
                <a:spcPct val="110000"/>
              </a:lnSpc>
              <a:spcBef>
                <a:spcPts val="600"/>
              </a:spcBef>
              <a:buFontTx/>
              <a:buBlip>
                <a:blip r:embed="rId3"/>
              </a:buBlip>
              <a:defRPr/>
            </a:pPr>
            <a:r>
              <a:rPr lang="tr-TR" altLang="ja-JP" sz="2200" u="sng" dirty="0" smtClean="0">
                <a:solidFill>
                  <a:srgbClr val="002060"/>
                </a:solidFill>
                <a:latin typeface="Arial"/>
              </a:rPr>
              <a:t>İş arayanların</a:t>
            </a:r>
            <a:r>
              <a:rPr lang="tr-TR" altLang="ja-JP" sz="2200" dirty="0" smtClean="0">
                <a:solidFill>
                  <a:srgbClr val="002060"/>
                </a:solidFill>
                <a:latin typeface="Arial"/>
              </a:rPr>
              <a:t>; </a:t>
            </a:r>
            <a:r>
              <a:rPr lang="tr-TR" altLang="ja-JP" sz="2200" b="0" dirty="0" smtClean="0">
                <a:solidFill>
                  <a:srgbClr val="002060"/>
                </a:solidFill>
                <a:latin typeface="Arial"/>
              </a:rPr>
              <a:t>iş bulmalarına, Mesleki uyum problemlerini gidermelerine, Mesleki becerilerini geliştirmelerine, Mesleklerini veya işlerini değiştirmelerine, </a:t>
            </a:r>
          </a:p>
          <a:p>
            <a:pPr marL="355600" lvl="1" indent="-355600">
              <a:lnSpc>
                <a:spcPct val="110000"/>
              </a:lnSpc>
              <a:spcBef>
                <a:spcPts val="600"/>
              </a:spcBef>
              <a:buFontTx/>
              <a:buBlip>
                <a:blip r:embed="rId3"/>
              </a:buBlip>
              <a:defRPr/>
            </a:pPr>
            <a:r>
              <a:rPr lang="tr-TR" altLang="ja-JP" sz="2200" b="0" dirty="0" smtClean="0">
                <a:solidFill>
                  <a:srgbClr val="002060"/>
                </a:solidFill>
                <a:latin typeface="Arial"/>
              </a:rPr>
              <a:t>Çalışma hayatı ile ilgili işçi ve işveren ilişkileri konusunda danışmanlık (koçluk) hizmeti veren kamu görevlileridir.</a:t>
            </a:r>
          </a:p>
        </p:txBody>
      </p:sp>
    </p:spTree>
    <p:extLst>
      <p:ext uri="{BB962C8B-B14F-4D97-AF65-F5344CB8AC3E}">
        <p14:creationId xmlns:p14="http://schemas.microsoft.com/office/powerpoint/2010/main" val="212197112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4 Dikdörtgen"/>
          <p:cNvSpPr>
            <a:spLocks noChangeArrowheads="1"/>
          </p:cNvSpPr>
          <p:nvPr/>
        </p:nvSpPr>
        <p:spPr bwMode="auto">
          <a:xfrm>
            <a:off x="357188" y="1950339"/>
            <a:ext cx="8786812" cy="2062103"/>
          </a:xfrm>
          <a:prstGeom prst="rect">
            <a:avLst/>
          </a:prstGeom>
          <a:noFill/>
          <a:ln w="9525">
            <a:noFill/>
            <a:miter lim="800000"/>
            <a:headEnd/>
            <a:tailEnd/>
          </a:ln>
        </p:spPr>
        <p:txBody>
          <a:bodyPr wrap="square">
            <a:spAutoFit/>
          </a:bodyPr>
          <a:lstStyle/>
          <a:p>
            <a:pPr>
              <a:defRPr/>
            </a:pPr>
            <a:endParaRPr lang="tr-TR" sz="2000" b="1" dirty="0">
              <a:solidFill>
                <a:srgbClr val="FF0000"/>
              </a:solidFill>
            </a:endParaRPr>
          </a:p>
          <a:p>
            <a:pPr algn="ctr">
              <a:spcBef>
                <a:spcPts val="0"/>
              </a:spcBef>
              <a:spcAft>
                <a:spcPts val="600"/>
              </a:spcAft>
            </a:pPr>
            <a:r>
              <a:rPr lang="tr-TR" sz="5400" dirty="0" smtClean="0">
                <a:solidFill>
                  <a:srgbClr val="FF0000"/>
                </a:solidFill>
                <a:latin typeface="+mj-lt"/>
              </a:rPr>
              <a:t>AKTİF  İSTİHDAM POLİTİKALARI</a:t>
            </a:r>
          </a:p>
        </p:txBody>
      </p:sp>
      <p:sp>
        <p:nvSpPr>
          <p:cNvPr id="3" name="Rectangle 6"/>
          <p:cNvSpPr>
            <a:spLocks noChangeArrowheads="1"/>
          </p:cNvSpPr>
          <p:nvPr/>
        </p:nvSpPr>
        <p:spPr bwMode="auto">
          <a:xfrm>
            <a:off x="214313" y="536270"/>
            <a:ext cx="8786812" cy="1200329"/>
          </a:xfrm>
          <a:prstGeom prst="rect">
            <a:avLst/>
          </a:prstGeom>
          <a:noFill/>
          <a:ln w="9525">
            <a:noFill/>
            <a:miter lim="800000"/>
            <a:headEnd/>
            <a:tailEnd/>
          </a:ln>
        </p:spPr>
        <p:txBody>
          <a:bodyPr wrap="square">
            <a:spAutoFit/>
          </a:bodyPr>
          <a:lstStyle/>
          <a:p>
            <a:pPr algn="ctr">
              <a:spcBef>
                <a:spcPct val="50000"/>
              </a:spcBef>
            </a:pPr>
            <a:r>
              <a:rPr lang="tr-TR" sz="7200" b="1" dirty="0">
                <a:solidFill>
                  <a:schemeClr val="accent1"/>
                </a:solidFill>
              </a:rPr>
              <a:t> </a:t>
            </a:r>
            <a:endParaRPr lang="tr-TR" sz="6000" b="1" dirty="0">
              <a:solidFill>
                <a:schemeClr val="accent1"/>
              </a:solidFill>
              <a:latin typeface="+mj-lt"/>
            </a:endParaRPr>
          </a:p>
        </p:txBody>
      </p:sp>
      <p:sp>
        <p:nvSpPr>
          <p:cNvPr id="5" name="4 Slayt Numarası Yer Tutucusu"/>
          <p:cNvSpPr>
            <a:spLocks noGrp="1"/>
          </p:cNvSpPr>
          <p:nvPr>
            <p:ph type="sldNum" sz="quarter" idx="10"/>
          </p:nvPr>
        </p:nvSpPr>
        <p:spPr/>
        <p:txBody>
          <a:bodyPr/>
          <a:lstStyle/>
          <a:p>
            <a:pPr>
              <a:defRPr/>
            </a:pPr>
            <a:fld id="{8AB2906F-260E-4429-9C07-67A3339A3100}" type="slidenum">
              <a:rPr lang="es-ES" smtClean="0"/>
              <a:pPr>
                <a:defRPr/>
              </a:pPr>
              <a:t>8</a:t>
            </a:fld>
            <a:endParaRPr lang="es-E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yagram"/>
          <p:cNvGraphicFramePr/>
          <p:nvPr>
            <p:extLst>
              <p:ext uri="{D42A27DB-BD31-4B8C-83A1-F6EECF244321}">
                <p14:modId xmlns:p14="http://schemas.microsoft.com/office/powerpoint/2010/main" val="859476742"/>
              </p:ext>
            </p:extLst>
          </p:nvPr>
        </p:nvGraphicFramePr>
        <p:xfrm>
          <a:off x="361050" y="1562849"/>
          <a:ext cx="8584513" cy="50972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74"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05075" y="813550"/>
            <a:ext cx="6638925"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Slayt Numarası Yer Tutucusu"/>
          <p:cNvSpPr>
            <a:spLocks noGrp="1"/>
          </p:cNvSpPr>
          <p:nvPr>
            <p:ph type="sldNum" sz="quarter" idx="11"/>
          </p:nvPr>
        </p:nvSpPr>
        <p:spPr/>
        <p:txBody>
          <a:bodyPr/>
          <a:lstStyle/>
          <a:p>
            <a:pPr>
              <a:defRPr/>
            </a:pPr>
            <a:fld id="{7FA480BB-A55E-4DF9-B3AC-CD0FCD2C9568}" type="slidenum">
              <a:rPr lang="es-ES"/>
              <a:pPr>
                <a:defRPr/>
              </a:pPr>
              <a:t>9</a:t>
            </a:fld>
            <a:endParaRPr lang="es-ES"/>
          </a:p>
        </p:txBody>
      </p:sp>
    </p:spTree>
    <p:extLst>
      <p:ext uri="{BB962C8B-B14F-4D97-AF65-F5344CB8AC3E}">
        <p14:creationId xmlns:p14="http://schemas.microsoft.com/office/powerpoint/2010/main" val="2481492864"/>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Custom Design">
  <a:themeElements>
    <a:clrScheme name="Custom 1">
      <a:dk1>
        <a:sysClr val="windowText" lastClr="000000"/>
      </a:dk1>
      <a:lt1>
        <a:sysClr val="window" lastClr="FFFFFF"/>
      </a:lt1>
      <a:dk2>
        <a:srgbClr val="073E87"/>
      </a:dk2>
      <a:lt2>
        <a:srgbClr val="C6E7FC"/>
      </a:lt2>
      <a:accent1>
        <a:srgbClr val="000080"/>
      </a:accent1>
      <a:accent2>
        <a:srgbClr val="FFCC66"/>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iskur">
  <a:themeElements>
    <a:clrScheme name="Özel 2">
      <a:dk1>
        <a:sysClr val="windowText" lastClr="000000"/>
      </a:dk1>
      <a:lt1>
        <a:sysClr val="window" lastClr="FFFFFF"/>
      </a:lt1>
      <a:dk2>
        <a:srgbClr val="04617B"/>
      </a:dk2>
      <a:lt2>
        <a:srgbClr val="DBF5F9"/>
      </a:lt2>
      <a:accent1>
        <a:srgbClr val="0B5394"/>
      </a:accent1>
      <a:accent2>
        <a:srgbClr val="009DD9"/>
      </a:accent2>
      <a:accent3>
        <a:srgbClr val="4FCEFF"/>
      </a:accent3>
      <a:accent4>
        <a:srgbClr val="21B2C8"/>
      </a:accent4>
      <a:accent5>
        <a:srgbClr val="02485C"/>
      </a:accent5>
      <a:accent6>
        <a:srgbClr val="6ADAFA"/>
      </a:accent6>
      <a:hlink>
        <a:srgbClr val="01303D"/>
      </a:hlink>
      <a:folHlink>
        <a:srgbClr val="3A9A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Akış">
  <a:themeElements>
    <a:clrScheme name="5_Akış 1">
      <a:dk1>
        <a:srgbClr val="424456"/>
      </a:dk1>
      <a:lt1>
        <a:srgbClr val="FFFFFF"/>
      </a:lt1>
      <a:dk2>
        <a:srgbClr val="000000"/>
      </a:dk2>
      <a:lt2>
        <a:srgbClr val="DEDEDE"/>
      </a:lt2>
      <a:accent1>
        <a:srgbClr val="53548A"/>
      </a:accent1>
      <a:accent2>
        <a:srgbClr val="438086"/>
      </a:accent2>
      <a:accent3>
        <a:srgbClr val="AAAAAA"/>
      </a:accent3>
      <a:accent4>
        <a:srgbClr val="DADADA"/>
      </a:accent4>
      <a:accent5>
        <a:srgbClr val="B3B3C4"/>
      </a:accent5>
      <a:accent6>
        <a:srgbClr val="3C7379"/>
      </a:accent6>
      <a:hlink>
        <a:srgbClr val="67AFBD"/>
      </a:hlink>
      <a:folHlink>
        <a:srgbClr val="C2A874"/>
      </a:folHlink>
    </a:clrScheme>
    <a:fontScheme name="5_Akış">
      <a:majorFont>
        <a:latin typeface="Arial"/>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Akış 1">
        <a:dk1>
          <a:srgbClr val="424456"/>
        </a:dk1>
        <a:lt1>
          <a:srgbClr val="FFFFFF"/>
        </a:lt1>
        <a:dk2>
          <a:srgbClr val="000000"/>
        </a:dk2>
        <a:lt2>
          <a:srgbClr val="DEDEDE"/>
        </a:lt2>
        <a:accent1>
          <a:srgbClr val="53548A"/>
        </a:accent1>
        <a:accent2>
          <a:srgbClr val="438086"/>
        </a:accent2>
        <a:accent3>
          <a:srgbClr val="AAAAAA"/>
        </a:accent3>
        <a:accent4>
          <a:srgbClr val="DADADA"/>
        </a:accent4>
        <a:accent5>
          <a:srgbClr val="B3B3C4"/>
        </a:accent5>
        <a:accent6>
          <a:srgbClr val="3C7379"/>
        </a:accent6>
        <a:hlink>
          <a:srgbClr val="67AFBD"/>
        </a:hlink>
        <a:folHlink>
          <a:srgbClr val="C2A874"/>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iskur">
  <a:themeElements>
    <a:clrScheme name="Custom 1">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iskur">
  <a:themeElements>
    <a:clrScheme name="Custom 1">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iskur">
  <a:themeElements>
    <a:clrScheme name="Özel 2">
      <a:dk1>
        <a:sysClr val="windowText" lastClr="000000"/>
      </a:dk1>
      <a:lt1>
        <a:sysClr val="window" lastClr="FFFFFF"/>
      </a:lt1>
      <a:dk2>
        <a:srgbClr val="04617B"/>
      </a:dk2>
      <a:lt2>
        <a:srgbClr val="DBF5F9"/>
      </a:lt2>
      <a:accent1>
        <a:srgbClr val="0B5394"/>
      </a:accent1>
      <a:accent2>
        <a:srgbClr val="009DD9"/>
      </a:accent2>
      <a:accent3>
        <a:srgbClr val="4FCEFF"/>
      </a:accent3>
      <a:accent4>
        <a:srgbClr val="21B2C8"/>
      </a:accent4>
      <a:accent5>
        <a:srgbClr val="02485C"/>
      </a:accent5>
      <a:accent6>
        <a:srgbClr val="6ADAFA"/>
      </a:accent6>
      <a:hlink>
        <a:srgbClr val="01303D"/>
      </a:hlink>
      <a:folHlink>
        <a:srgbClr val="3A9A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iskur">
  <a:themeElements>
    <a:clrScheme name="Özel 2">
      <a:dk1>
        <a:sysClr val="windowText" lastClr="000000"/>
      </a:dk1>
      <a:lt1>
        <a:sysClr val="window" lastClr="FFFFFF"/>
      </a:lt1>
      <a:dk2>
        <a:srgbClr val="04617B"/>
      </a:dk2>
      <a:lt2>
        <a:srgbClr val="DBF5F9"/>
      </a:lt2>
      <a:accent1>
        <a:srgbClr val="0B5394"/>
      </a:accent1>
      <a:accent2>
        <a:srgbClr val="009DD9"/>
      </a:accent2>
      <a:accent3>
        <a:srgbClr val="4FCEFF"/>
      </a:accent3>
      <a:accent4>
        <a:srgbClr val="21B2C8"/>
      </a:accent4>
      <a:accent5>
        <a:srgbClr val="02485C"/>
      </a:accent5>
      <a:accent6>
        <a:srgbClr val="6ADAFA"/>
      </a:accent6>
      <a:hlink>
        <a:srgbClr val="01303D"/>
      </a:hlink>
      <a:folHlink>
        <a:srgbClr val="3A9A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rgbClr val="000066"/>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IKG PRO.thmx</Template>
  <TotalTime>8266</TotalTime>
  <Words>3539</Words>
  <Application>Microsoft Office PowerPoint</Application>
  <PresentationFormat>Ekran Gösterisi (4:3)</PresentationFormat>
  <Paragraphs>1248</Paragraphs>
  <Slides>49</Slides>
  <Notes>6</Notes>
  <HiddenSlides>0</HiddenSlides>
  <MMClips>0</MMClips>
  <ScaleCrop>false</ScaleCrop>
  <HeadingPairs>
    <vt:vector size="4" baseType="variant">
      <vt:variant>
        <vt:lpstr>Tema</vt:lpstr>
      </vt:variant>
      <vt:variant>
        <vt:i4>8</vt:i4>
      </vt:variant>
      <vt:variant>
        <vt:lpstr>Slayt Başlıkları</vt:lpstr>
      </vt:variant>
      <vt:variant>
        <vt:i4>49</vt:i4>
      </vt:variant>
    </vt:vector>
  </HeadingPairs>
  <TitlesOfParts>
    <vt:vector size="57" baseType="lpstr">
      <vt:lpstr>Custom Design</vt:lpstr>
      <vt:lpstr>1_Custom Design</vt:lpstr>
      <vt:lpstr>iskur</vt:lpstr>
      <vt:lpstr>5_Akış</vt:lpstr>
      <vt:lpstr>1_iskur</vt:lpstr>
      <vt:lpstr>2_iskur</vt:lpstr>
      <vt:lpstr>3_iskur</vt:lpstr>
      <vt:lpstr>4_iskur</vt:lpstr>
      <vt:lpstr>İstihdam Politikaları ve Çalışmaları</vt:lpstr>
      <vt:lpstr>PowerPoint Sunusu</vt:lpstr>
      <vt:lpstr>Genel Görünüm</vt:lpstr>
      <vt:lpstr>İşgücüne Katılım Oranı- İşsizlik Oranı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Çalışanların Mesleki Eğitim-1 </vt:lpstr>
      <vt:lpstr>Çalışanların Mesleki Eğitim-2 </vt:lpstr>
      <vt:lpstr>PowerPoint Sunusu</vt:lpstr>
      <vt:lpstr>PowerPoint Sunusu</vt:lpstr>
      <vt:lpstr>PowerPoint Sunusu</vt:lpstr>
      <vt:lpstr>PowerPoint Sunusu</vt:lpstr>
      <vt:lpstr>PowerPoint Sunusu</vt:lpstr>
      <vt:lpstr>Çalışanların Belgelendirilmesi</vt:lpstr>
      <vt:lpstr>Çalışanların Belgelendirilmesi</vt:lpstr>
      <vt:lpstr>Çalışanların Belgelendirilmesi</vt:lpstr>
      <vt:lpstr>Çalışanların Belgelendirilmesi</vt:lpstr>
      <vt:lpstr>Çalışanların Belgelendirilmesi</vt:lpstr>
      <vt:lpstr>Çalışanların Belgelendirilmesi</vt:lpstr>
      <vt:lpstr>Çalışanların Belgelendirilmesi</vt:lpstr>
      <vt:lpstr>Çalışanların Belgelendirilmesi</vt:lpstr>
      <vt:lpstr>Çalışanların Belgelendirilmesi</vt:lpstr>
      <vt:lpstr>Çalışanların Belgelendirilmesi</vt:lpstr>
      <vt:lpstr>PowerPoint Sunusu</vt:lpstr>
      <vt:lpstr>PowerPoint Sunusu</vt:lpstr>
      <vt:lpstr>PowerPoint Sunusu</vt:lpstr>
      <vt:lpstr>PowerPoint Sunusu</vt:lpstr>
      <vt:lpstr>İstihdam Teşvikleri</vt:lpstr>
      <vt:lpstr>PowerPoint Sunusu</vt:lpstr>
      <vt:lpstr>Özetle</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Muammer COSKUN</cp:lastModifiedBy>
  <cp:revision>766</cp:revision>
  <cp:lastPrinted>2014-03-07T06:41:12Z</cp:lastPrinted>
  <dcterms:created xsi:type="dcterms:W3CDTF">2012-04-13T04:42:51Z</dcterms:created>
  <dcterms:modified xsi:type="dcterms:W3CDTF">2016-04-04T08:18:11Z</dcterms:modified>
</cp:coreProperties>
</file>