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sldIdLst>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01">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7595616" cy="6858000"/>
          </a:xfrm>
          <a:prstGeom prst="rect">
            <a:avLst/>
          </a:prstGeom>
        </p:spPr>
      </p:pic>
      <p:sp>
        <p:nvSpPr>
          <p:cNvPr id="2" name="Title 1"/>
          <p:cNvSpPr>
            <a:spLocks noGrp="1"/>
          </p:cNvSpPr>
          <p:nvPr>
            <p:ph type="ctrTitle"/>
          </p:nvPr>
        </p:nvSpPr>
        <p:spPr>
          <a:xfrm>
            <a:off x="5317762" y="3658447"/>
            <a:ext cx="3445924" cy="1858444"/>
          </a:xfrm>
        </p:spPr>
        <p:txBody>
          <a:bodyPr anchor="b" anchorCtr="0">
            <a:normAutofit/>
          </a:bodyPr>
          <a:lstStyle>
            <a:lvl1pPr algn="r">
              <a:lnSpc>
                <a:spcPts val="3440"/>
              </a:lnSpc>
              <a:defRPr sz="3200" b="1" i="0">
                <a:solidFill>
                  <a:schemeClr val="accent1"/>
                </a:solidFill>
                <a:latin typeface="+mj-lt"/>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5317761" y="5692619"/>
            <a:ext cx="3454392" cy="741183"/>
          </a:xfrm>
        </p:spPr>
        <p:txBody>
          <a:bodyPr>
            <a:noAutofit/>
          </a:bodyPr>
          <a:lstStyle>
            <a:lvl1pPr marL="0" indent="0" algn="r">
              <a:buNone/>
              <a:defRPr sz="1600">
                <a:solidFill>
                  <a:schemeClr val="accent1"/>
                </a:solidFill>
                <a:latin typeface="+mn-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31998737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72A83A2B-3358-44F8-83A0-4598795D8FB5}" type="slidenum">
              <a:rPr lang="en-GB" smtClean="0">
                <a:solidFill>
                  <a:srgbClr val="FFFFFF"/>
                </a:solidFill>
              </a:rPr>
              <a:pPr/>
              <a:t>‹#›</a:t>
            </a:fld>
            <a:endParaRPr lang="en-GB" dirty="0">
              <a:solidFill>
                <a:srgbClr val="FFFFFF"/>
              </a:solidFill>
            </a:endParaRPr>
          </a:p>
        </p:txBody>
      </p:sp>
      <p:sp>
        <p:nvSpPr>
          <p:cNvPr id="3" name="Footer Placeholder 2"/>
          <p:cNvSpPr>
            <a:spLocks noGrp="1"/>
          </p:cNvSpPr>
          <p:nvPr>
            <p:ph type="ftr" sz="quarter" idx="11"/>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pic>
        <p:nvPicPr>
          <p:cNvPr id="4" name="Picture 2"/>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14722"/>
          <a:stretch/>
        </p:blipFill>
        <p:spPr bwMode="auto">
          <a:xfrm>
            <a:off x="0" y="-1520"/>
            <a:ext cx="6845747" cy="5224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914777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Statement and Image">
    <p:spTree>
      <p:nvGrpSpPr>
        <p:cNvPr id="1" name=""/>
        <p:cNvGrpSpPr/>
        <p:nvPr/>
      </p:nvGrpSpPr>
      <p:grpSpPr>
        <a:xfrm>
          <a:off x="0" y="0"/>
          <a:ext cx="0" cy="0"/>
          <a:chOff x="0" y="0"/>
          <a:chExt cx="0" cy="0"/>
        </a:xfrm>
      </p:grpSpPr>
      <p:sp>
        <p:nvSpPr>
          <p:cNvPr id="2" name="Title 1"/>
          <p:cNvSpPr>
            <a:spLocks noGrp="1"/>
          </p:cNvSpPr>
          <p:nvPr>
            <p:ph type="title"/>
          </p:nvPr>
        </p:nvSpPr>
        <p:spPr>
          <a:xfrm>
            <a:off x="435600" y="3748800"/>
            <a:ext cx="1890000" cy="2472000"/>
          </a:xfrm>
        </p:spPr>
        <p:txBody>
          <a:bodyPr vert="horz" lIns="0" tIns="0" rIns="0" bIns="0" rtlCol="0" anchor="ctr" anchorCtr="0">
            <a:noAutofit/>
          </a:bodyPr>
          <a:lstStyle>
            <a:lvl1pPr>
              <a:defRPr lang="en-GB" sz="2400" i="0" dirty="0">
                <a:solidFill>
                  <a:schemeClr val="bg1"/>
                </a:solidFill>
                <a:latin typeface="Vodafone Rg" pitchFamily="34" charset="0"/>
                <a:cs typeface="Arial" pitchFamily="34" charset="0"/>
              </a:defRPr>
            </a:lvl1pPr>
          </a:lstStyle>
          <a:p>
            <a:pPr marL="0" lvl="0">
              <a:lnSpc>
                <a:spcPts val="2540"/>
              </a:lnSpc>
            </a:pPr>
            <a:r>
              <a:rPr lang="en-US" dirty="0" smtClean="0"/>
              <a:t>Click to edit Master title style</a:t>
            </a:r>
            <a:endParaRPr lang="en-GB" dirty="0"/>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72A83A2B-3358-44F8-83A0-4598795D8FB5}" type="slidenum">
              <a:rPr lang="en-GB" smtClean="0">
                <a:solidFill>
                  <a:srgbClr val="54575A"/>
                </a:solidFill>
              </a:rPr>
              <a:pPr/>
              <a:t>‹#›</a:t>
            </a:fld>
            <a:endParaRPr lang="en-GB" dirty="0">
              <a:solidFill>
                <a:srgbClr val="54575A"/>
              </a:solidFill>
            </a:endParaRPr>
          </a:p>
        </p:txBody>
      </p:sp>
    </p:spTree>
    <p:extLst>
      <p:ext uri="{BB962C8B-B14F-4D97-AF65-F5344CB8AC3E}">
        <p14:creationId xmlns:p14="http://schemas.microsoft.com/office/powerpoint/2010/main" val="240013942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slide">
    <p:bg>
      <p:bgPr>
        <a:solidFill>
          <a:schemeClr val="accent1"/>
        </a:solidFill>
        <a:effectLst/>
      </p:bgPr>
    </p:bg>
    <p:spTree>
      <p:nvGrpSpPr>
        <p:cNvPr id="1" name=""/>
        <p:cNvGrpSpPr/>
        <p:nvPr/>
      </p:nvGrpSpPr>
      <p:grpSpPr>
        <a:xfrm>
          <a:off x="0" y="0"/>
          <a:ext cx="0" cy="0"/>
          <a:chOff x="0" y="0"/>
          <a:chExt cx="0" cy="0"/>
        </a:xfrm>
      </p:grpSpPr>
      <p:pic>
        <p:nvPicPr>
          <p:cNvPr id="4" name="Picture 3" descr="whiteRhombu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6786943" y="0"/>
            <a:ext cx="2357059" cy="6858000"/>
          </a:xfrm>
          <a:prstGeom prst="rect">
            <a:avLst/>
          </a:prstGeom>
        </p:spPr>
      </p:pic>
      <p:sp>
        <p:nvSpPr>
          <p:cNvPr id="2" name="Title 1"/>
          <p:cNvSpPr>
            <a:spLocks noGrp="1"/>
          </p:cNvSpPr>
          <p:nvPr>
            <p:ph type="ctrTitle"/>
          </p:nvPr>
        </p:nvSpPr>
        <p:spPr>
          <a:xfrm>
            <a:off x="2581276" y="3294065"/>
            <a:ext cx="5232400" cy="2922587"/>
          </a:xfrm>
        </p:spPr>
        <p:txBody>
          <a:bodyPr>
            <a:noAutofit/>
          </a:bodyPr>
          <a:lstStyle>
            <a:lvl1pPr>
              <a:lnSpc>
                <a:spcPct val="100000"/>
              </a:lnSpc>
              <a:defRPr sz="3200" b="1">
                <a:solidFill>
                  <a:schemeClr val="bg1"/>
                </a:solidFill>
                <a:latin typeface="Vodafone Rg" pitchFamily="34" charset="0"/>
              </a:defRPr>
            </a:lvl1pPr>
          </a:lstStyle>
          <a:p>
            <a:r>
              <a:rPr lang="en-US" dirty="0" smtClean="0"/>
              <a:t>Click to edit Master title style</a:t>
            </a:r>
            <a:endParaRPr lang="en-GB" dirty="0"/>
          </a:p>
        </p:txBody>
      </p:sp>
      <p:sp>
        <p:nvSpPr>
          <p:cNvPr id="3" name="Footer Placeholder 2"/>
          <p:cNvSpPr>
            <a:spLocks noGrp="1"/>
          </p:cNvSpPr>
          <p:nvPr>
            <p:ph type="ftr" sz="quarter" idx="10"/>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
        <p:nvSpPr>
          <p:cNvPr id="5" name="Slide Number Placeholder 4"/>
          <p:cNvSpPr>
            <a:spLocks noGrp="1"/>
          </p:cNvSpPr>
          <p:nvPr>
            <p:ph type="sldNum" sz="quarter" idx="11"/>
          </p:nvPr>
        </p:nvSpPr>
        <p:spPr/>
        <p:txBody>
          <a:bodyPr/>
          <a:lstStyle/>
          <a:p>
            <a:fld id="{72A83A2B-3358-44F8-83A0-4598795D8FB5}" type="slidenum">
              <a:rPr lang="en-GB" smtClean="0">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10122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x3 Video placeholder">
    <p:bg>
      <p:bgPr>
        <a:solidFill>
          <a:schemeClr val="accent1"/>
        </a:solidFill>
        <a:effectLst/>
      </p:bgPr>
    </p:bg>
    <p:spTree>
      <p:nvGrpSpPr>
        <p:cNvPr id="1" name=""/>
        <p:cNvGrpSpPr/>
        <p:nvPr/>
      </p:nvGrpSpPr>
      <p:grpSpPr>
        <a:xfrm>
          <a:off x="0" y="0"/>
          <a:ext cx="0" cy="0"/>
          <a:chOff x="0" y="0"/>
          <a:chExt cx="0" cy="0"/>
        </a:xfrm>
      </p:grpSpPr>
      <p:grpSp>
        <p:nvGrpSpPr>
          <p:cNvPr id="2" name="Group 1"/>
          <p:cNvGrpSpPr/>
          <p:nvPr userDrawn="1"/>
        </p:nvGrpSpPr>
        <p:grpSpPr>
          <a:xfrm>
            <a:off x="7944309" y="5372572"/>
            <a:ext cx="1957688" cy="1377309"/>
            <a:chOff x="7944309" y="5372572"/>
            <a:chExt cx="1957688" cy="1377309"/>
          </a:xfrm>
        </p:grpSpPr>
        <p:sp>
          <p:nvSpPr>
            <p:cNvPr id="18" name="Rectangle 12"/>
            <p:cNvSpPr/>
            <p:nvPr userDrawn="1"/>
          </p:nvSpPr>
          <p:spPr>
            <a:xfrm rot="18900000" flipH="1">
              <a:off x="8050546" y="5372572"/>
              <a:ext cx="1851451" cy="1377309"/>
            </a:xfrm>
            <a:custGeom>
              <a:avLst/>
              <a:gdLst/>
              <a:ahLst/>
              <a:cxnLst/>
              <a:rect l="l" t="t" r="r" b="b"/>
              <a:pathLst>
                <a:path w="1851451" h="1377309">
                  <a:moveTo>
                    <a:pt x="0" y="133"/>
                  </a:moveTo>
                  <a:lnTo>
                    <a:pt x="1377176" y="1377309"/>
                  </a:lnTo>
                  <a:lnTo>
                    <a:pt x="1851371" y="903114"/>
                  </a:lnTo>
                  <a:cubicBezTo>
                    <a:pt x="1851434" y="792258"/>
                    <a:pt x="1851472" y="600588"/>
                    <a:pt x="1851439" y="282776"/>
                  </a:cubicBezTo>
                  <a:cubicBezTo>
                    <a:pt x="1697932" y="141388"/>
                    <a:pt x="1722166" y="10776"/>
                    <a:pt x="1544424" y="0"/>
                  </a:cubicBezTo>
                  <a:close/>
                </a:path>
              </a:pathLst>
            </a:custGeom>
            <a:solidFill>
              <a:schemeClr val="bg1"/>
            </a:solidFill>
            <a:ln w="317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lnSpc>
                  <a:spcPts val="2600"/>
                </a:lnSpc>
                <a:spcBef>
                  <a:spcPct val="0"/>
                </a:spcBef>
                <a:spcAft>
                  <a:spcPts val="800"/>
                </a:spcAft>
              </a:pPr>
              <a:endParaRPr lang="en-US" sz="2200" dirty="0">
                <a:solidFill>
                  <a:srgbClr val="000000"/>
                </a:solidFill>
                <a:latin typeface="Vodafone Lt" pitchFamily="34" charset="0"/>
              </a:endParaRPr>
            </a:p>
          </p:txBody>
        </p:sp>
        <p:pic>
          <p:nvPicPr>
            <p:cNvPr id="19" name="Picture 18" descr="VF_4col.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944309" y="5938943"/>
              <a:ext cx="593628" cy="582498"/>
            </a:xfrm>
            <a:prstGeom prst="rect">
              <a:avLst/>
            </a:prstGeom>
          </p:spPr>
        </p:pic>
      </p:grpSp>
      <p:sp>
        <p:nvSpPr>
          <p:cNvPr id="5" name="Media Placeholder 4"/>
          <p:cNvSpPr>
            <a:spLocks noGrp="1"/>
          </p:cNvSpPr>
          <p:nvPr>
            <p:ph type="media" sz="quarter" idx="10" hasCustomPrompt="1"/>
          </p:nvPr>
        </p:nvSpPr>
        <p:spPr>
          <a:xfrm>
            <a:off x="965792" y="1317627"/>
            <a:ext cx="6491692" cy="4868769"/>
          </a:xfrm>
          <a:solidFill>
            <a:schemeClr val="tx1"/>
          </a:solidFill>
        </p:spPr>
        <p:txBody>
          <a:bodyPr lIns="72000" tIns="72000"/>
          <a:lstStyle>
            <a:lvl1pPr marL="0" indent="0">
              <a:buNone/>
              <a:defRPr>
                <a:solidFill>
                  <a:srgbClr val="FFFFFF"/>
                </a:solidFill>
              </a:defRPr>
            </a:lvl1pPr>
          </a:lstStyle>
          <a:p>
            <a:r>
              <a:rPr lang="en-US" dirty="0" smtClean="0"/>
              <a:t>Insert 4x3 video</a:t>
            </a:r>
            <a:endParaRPr lang="en-US" dirty="0"/>
          </a:p>
        </p:txBody>
      </p:sp>
      <p:sp>
        <p:nvSpPr>
          <p:cNvPr id="3" name="Slide Number Placeholder 2"/>
          <p:cNvSpPr>
            <a:spLocks noGrp="1"/>
          </p:cNvSpPr>
          <p:nvPr>
            <p:ph type="sldNum" sz="quarter" idx="11"/>
          </p:nvPr>
        </p:nvSpPr>
        <p:spPr/>
        <p:txBody>
          <a:bodyPr/>
          <a:lstStyle>
            <a:lvl1pPr>
              <a:defRPr>
                <a:solidFill>
                  <a:schemeClr val="tx1"/>
                </a:solidFill>
              </a:defRPr>
            </a:lvl1pPr>
          </a:lstStyle>
          <a:p>
            <a:fld id="{72A83A2B-3358-44F8-83A0-4598795D8FB5}" type="slidenum">
              <a:rPr lang="en-GB" smtClean="0">
                <a:solidFill>
                  <a:srgbClr val="000000"/>
                </a:solidFill>
              </a:rPr>
              <a:pPr/>
              <a:t>‹#›</a:t>
            </a:fld>
            <a:endParaRPr lang="en-GB" dirty="0">
              <a:solidFill>
                <a:srgbClr val="000000"/>
              </a:solidFill>
            </a:endParaRPr>
          </a:p>
        </p:txBody>
      </p:sp>
      <p:sp>
        <p:nvSpPr>
          <p:cNvPr id="4" name="Footer Placeholder 3"/>
          <p:cNvSpPr>
            <a:spLocks noGrp="1"/>
          </p:cNvSpPr>
          <p:nvPr>
            <p:ph type="ftr" sz="quarter" idx="12"/>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Tree>
    <p:extLst>
      <p:ext uri="{BB962C8B-B14F-4D97-AF65-F5344CB8AC3E}">
        <p14:creationId xmlns:p14="http://schemas.microsoft.com/office/powerpoint/2010/main" val="1634414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6x9 Video placeholder">
    <p:bg>
      <p:bgPr>
        <a:solidFill>
          <a:schemeClr val="accent1"/>
        </a:solidFill>
        <a:effectLst/>
      </p:bgPr>
    </p:bg>
    <p:spTree>
      <p:nvGrpSpPr>
        <p:cNvPr id="1" name=""/>
        <p:cNvGrpSpPr/>
        <p:nvPr/>
      </p:nvGrpSpPr>
      <p:grpSpPr>
        <a:xfrm>
          <a:off x="0" y="0"/>
          <a:ext cx="0" cy="0"/>
          <a:chOff x="0" y="0"/>
          <a:chExt cx="0" cy="0"/>
        </a:xfrm>
      </p:grpSpPr>
      <p:grpSp>
        <p:nvGrpSpPr>
          <p:cNvPr id="28" name="Group 27"/>
          <p:cNvGrpSpPr/>
          <p:nvPr userDrawn="1"/>
        </p:nvGrpSpPr>
        <p:grpSpPr>
          <a:xfrm>
            <a:off x="7944309" y="5372572"/>
            <a:ext cx="1957688" cy="1377309"/>
            <a:chOff x="7944309" y="5372572"/>
            <a:chExt cx="1957688" cy="1377309"/>
          </a:xfrm>
        </p:grpSpPr>
        <p:sp>
          <p:nvSpPr>
            <p:cNvPr id="29" name="Rectangle 12"/>
            <p:cNvSpPr/>
            <p:nvPr userDrawn="1"/>
          </p:nvSpPr>
          <p:spPr>
            <a:xfrm rot="18900000" flipH="1">
              <a:off x="8050546" y="5372572"/>
              <a:ext cx="1851451" cy="1377309"/>
            </a:xfrm>
            <a:custGeom>
              <a:avLst/>
              <a:gdLst/>
              <a:ahLst/>
              <a:cxnLst/>
              <a:rect l="l" t="t" r="r" b="b"/>
              <a:pathLst>
                <a:path w="1851451" h="1377309">
                  <a:moveTo>
                    <a:pt x="0" y="133"/>
                  </a:moveTo>
                  <a:lnTo>
                    <a:pt x="1377176" y="1377309"/>
                  </a:lnTo>
                  <a:lnTo>
                    <a:pt x="1851371" y="903114"/>
                  </a:lnTo>
                  <a:cubicBezTo>
                    <a:pt x="1851434" y="792258"/>
                    <a:pt x="1851472" y="600588"/>
                    <a:pt x="1851439" y="282776"/>
                  </a:cubicBezTo>
                  <a:cubicBezTo>
                    <a:pt x="1697932" y="141388"/>
                    <a:pt x="1722166" y="10776"/>
                    <a:pt x="1544424" y="0"/>
                  </a:cubicBezTo>
                  <a:close/>
                </a:path>
              </a:pathLst>
            </a:custGeom>
            <a:solidFill>
              <a:schemeClr val="bg1"/>
            </a:solidFill>
            <a:ln w="317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lnSpc>
                  <a:spcPts val="2600"/>
                </a:lnSpc>
                <a:spcBef>
                  <a:spcPct val="0"/>
                </a:spcBef>
                <a:spcAft>
                  <a:spcPts val="800"/>
                </a:spcAft>
              </a:pPr>
              <a:endParaRPr lang="en-US" sz="2200" dirty="0">
                <a:solidFill>
                  <a:srgbClr val="000000"/>
                </a:solidFill>
                <a:latin typeface="Vodafone Lt" pitchFamily="34" charset="0"/>
              </a:endParaRPr>
            </a:p>
          </p:txBody>
        </p:sp>
        <p:pic>
          <p:nvPicPr>
            <p:cNvPr id="30" name="Picture 29" descr="VF_4col.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944309" y="5938943"/>
              <a:ext cx="593628" cy="582498"/>
            </a:xfrm>
            <a:prstGeom prst="rect">
              <a:avLst/>
            </a:prstGeom>
          </p:spPr>
        </p:pic>
      </p:grpSp>
      <p:sp>
        <p:nvSpPr>
          <p:cNvPr id="5" name="Media Placeholder 4"/>
          <p:cNvSpPr>
            <a:spLocks noGrp="1"/>
          </p:cNvSpPr>
          <p:nvPr>
            <p:ph type="media" sz="quarter" idx="10" hasCustomPrompt="1"/>
          </p:nvPr>
        </p:nvSpPr>
        <p:spPr>
          <a:xfrm>
            <a:off x="468312" y="1296326"/>
            <a:ext cx="7347415" cy="4132923"/>
          </a:xfrm>
          <a:solidFill>
            <a:schemeClr val="tx1"/>
          </a:solidFill>
        </p:spPr>
        <p:txBody>
          <a:bodyPr lIns="72000" tIns="72000"/>
          <a:lstStyle>
            <a:lvl1pPr marL="0" indent="0">
              <a:buNone/>
              <a:defRPr>
                <a:solidFill>
                  <a:srgbClr val="FFFFFF"/>
                </a:solidFill>
              </a:defRPr>
            </a:lvl1pPr>
          </a:lstStyle>
          <a:p>
            <a:r>
              <a:rPr lang="en-US" dirty="0" smtClean="0"/>
              <a:t>Insert 16x9 video</a:t>
            </a:r>
            <a:endParaRPr lang="en-US" dirty="0"/>
          </a:p>
        </p:txBody>
      </p:sp>
      <p:sp>
        <p:nvSpPr>
          <p:cNvPr id="2" name="Slide Number Placeholder 1"/>
          <p:cNvSpPr>
            <a:spLocks noGrp="1"/>
          </p:cNvSpPr>
          <p:nvPr>
            <p:ph type="sldNum" sz="quarter" idx="11"/>
          </p:nvPr>
        </p:nvSpPr>
        <p:spPr/>
        <p:txBody>
          <a:bodyPr/>
          <a:lstStyle>
            <a:lvl1pPr>
              <a:defRPr>
                <a:solidFill>
                  <a:schemeClr val="tx1"/>
                </a:solidFill>
              </a:defRPr>
            </a:lvl1pPr>
          </a:lstStyle>
          <a:p>
            <a:fld id="{72A83A2B-3358-44F8-83A0-4598795D8FB5}" type="slidenum">
              <a:rPr lang="en-GB" smtClean="0">
                <a:solidFill>
                  <a:srgbClr val="000000"/>
                </a:solidFill>
              </a:rPr>
              <a:pPr/>
              <a:t>‹#›</a:t>
            </a:fld>
            <a:endParaRPr lang="en-GB" dirty="0">
              <a:solidFill>
                <a:srgbClr val="000000"/>
              </a:solidFill>
            </a:endParaRPr>
          </a:p>
        </p:txBody>
      </p:sp>
      <p:sp>
        <p:nvSpPr>
          <p:cNvPr id="3" name="Footer Placeholder 2"/>
          <p:cNvSpPr>
            <a:spLocks noGrp="1"/>
          </p:cNvSpPr>
          <p:nvPr>
            <p:ph type="ftr" sz="quarter" idx="12"/>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Tree>
    <p:extLst>
      <p:ext uri="{BB962C8B-B14F-4D97-AF65-F5344CB8AC3E}">
        <p14:creationId xmlns:p14="http://schemas.microsoft.com/office/powerpoint/2010/main" val="2967529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a:stretch>
            <a:fillRect/>
          </a:stretch>
        </p:blipFill>
        <p:spPr bwMode="auto">
          <a:xfrm>
            <a:off x="23813" y="6188075"/>
            <a:ext cx="9120187" cy="669925"/>
          </a:xfrm>
          <a:prstGeom prst="rect">
            <a:avLst/>
          </a:prstGeom>
          <a:noFill/>
          <a:ln w="9525">
            <a:noFill/>
            <a:miter lim="800000"/>
            <a:headEnd/>
            <a:tailEnd/>
          </a:ln>
        </p:spPr>
      </p:pic>
      <p:sp>
        <p:nvSpPr>
          <p:cNvPr id="5122" name="Rectangle 2"/>
          <p:cNvSpPr>
            <a:spLocks noGrp="1" noChangeArrowheads="1"/>
          </p:cNvSpPr>
          <p:nvPr>
            <p:ph type="ctrTitle"/>
          </p:nvPr>
        </p:nvSpPr>
        <p:spPr>
          <a:xfrm>
            <a:off x="1927225" y="2338388"/>
            <a:ext cx="6542088" cy="865187"/>
          </a:xfrm>
        </p:spPr>
        <p:txBody>
          <a:bodyPr bIns="108000" anchor="b"/>
          <a:lstStyle>
            <a:lvl1pPr>
              <a:defRPr sz="2800"/>
            </a:lvl1pPr>
          </a:lstStyle>
          <a:p>
            <a:r>
              <a:rPr lang="en-GB"/>
              <a:t>Click to edit Master title style</a:t>
            </a:r>
          </a:p>
        </p:txBody>
      </p:sp>
      <p:sp>
        <p:nvSpPr>
          <p:cNvPr id="5123" name="Rectangle 3"/>
          <p:cNvSpPr>
            <a:spLocks noGrp="1" noChangeArrowheads="1"/>
          </p:cNvSpPr>
          <p:nvPr>
            <p:ph type="subTitle" idx="1"/>
          </p:nvPr>
        </p:nvSpPr>
        <p:spPr>
          <a:xfrm>
            <a:off x="1927225" y="3195638"/>
            <a:ext cx="6550025" cy="881062"/>
          </a:xfrm>
        </p:spPr>
        <p:txBody>
          <a:bodyPr tIns="144000" rIns="0"/>
          <a:lstStyle>
            <a:lvl1pPr marL="0" indent="0">
              <a:spcBef>
                <a:spcPct val="20000"/>
              </a:spcBef>
              <a:buFont typeface="Arial" charset="0"/>
              <a:buNone/>
              <a:defRPr>
                <a:solidFill>
                  <a:schemeClr val="accent1"/>
                </a:solidFill>
              </a:defRPr>
            </a:lvl1pPr>
          </a:lstStyle>
          <a:p>
            <a:r>
              <a:rPr lang="en-GB"/>
              <a:t>Click to edit Master subtitle style</a:t>
            </a:r>
          </a:p>
        </p:txBody>
      </p:sp>
      <p:sp>
        <p:nvSpPr>
          <p:cNvPr id="5" name="Rectangle 34"/>
          <p:cNvSpPr>
            <a:spLocks noGrp="1" noChangeArrowheads="1"/>
          </p:cNvSpPr>
          <p:nvPr>
            <p:ph type="sldNum" sz="quarter" idx="10"/>
          </p:nvPr>
        </p:nvSpPr>
        <p:spPr>
          <a:xfrm>
            <a:off x="190500" y="6350000"/>
            <a:ext cx="412750" cy="274638"/>
          </a:xfrm>
        </p:spPr>
        <p:txBody>
          <a:bodyPr/>
          <a:lstStyle>
            <a:lvl1pPr>
              <a:defRPr sz="1400" b="0">
                <a:solidFill>
                  <a:schemeClr val="bg1"/>
                </a:solidFill>
              </a:defRPr>
            </a:lvl1pPr>
          </a:lstStyle>
          <a:p>
            <a:pPr>
              <a:defRPr/>
            </a:pPr>
            <a:fld id="{DCB861A3-EA41-4B14-BE39-4C66A8633EDF}"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888786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34"/>
          <p:cNvSpPr>
            <a:spLocks noGrp="1" noChangeArrowheads="1"/>
          </p:cNvSpPr>
          <p:nvPr>
            <p:ph type="sldNum" sz="quarter" idx="10"/>
          </p:nvPr>
        </p:nvSpPr>
        <p:spPr/>
        <p:txBody>
          <a:bodyPr/>
          <a:lstStyle>
            <a:lvl1pPr>
              <a:defRPr/>
            </a:lvl1pPr>
          </a:lstStyle>
          <a:p>
            <a:pPr>
              <a:defRPr/>
            </a:pPr>
            <a:fld id="{1DCF7C80-64F3-410C-8BAC-CA6F7DD6245B}"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278367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4"/>
          <p:cNvSpPr>
            <a:spLocks noGrp="1" noChangeArrowheads="1"/>
          </p:cNvSpPr>
          <p:nvPr>
            <p:ph type="sldNum" sz="quarter" idx="10"/>
          </p:nvPr>
        </p:nvSpPr>
        <p:spPr/>
        <p:txBody>
          <a:bodyPr/>
          <a:lstStyle>
            <a:lvl1pPr>
              <a:defRPr/>
            </a:lvl1pPr>
          </a:lstStyle>
          <a:p>
            <a:pPr>
              <a:defRPr/>
            </a:pPr>
            <a:fld id="{005FF76D-9FAB-4E91-A76F-CB81447CD635}"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0428334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49288" y="1612900"/>
            <a:ext cx="3856037"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57725" y="1612900"/>
            <a:ext cx="3857625" cy="413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34"/>
          <p:cNvSpPr>
            <a:spLocks noGrp="1" noChangeArrowheads="1"/>
          </p:cNvSpPr>
          <p:nvPr>
            <p:ph type="sldNum" sz="quarter" idx="10"/>
          </p:nvPr>
        </p:nvSpPr>
        <p:spPr/>
        <p:txBody>
          <a:bodyPr/>
          <a:lstStyle>
            <a:lvl1pPr>
              <a:defRPr/>
            </a:lvl1pPr>
          </a:lstStyle>
          <a:p>
            <a:pPr>
              <a:defRPr/>
            </a:pPr>
            <a:fld id="{386433C0-792C-435D-83C8-406839853E03}"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2895570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Rectangle 34"/>
          <p:cNvSpPr>
            <a:spLocks noGrp="1" noChangeArrowheads="1"/>
          </p:cNvSpPr>
          <p:nvPr>
            <p:ph type="sldNum" sz="quarter" idx="10"/>
          </p:nvPr>
        </p:nvSpPr>
        <p:spPr/>
        <p:txBody>
          <a:bodyPr/>
          <a:lstStyle>
            <a:lvl1pPr>
              <a:defRPr/>
            </a:lvl1pPr>
          </a:lstStyle>
          <a:p>
            <a:pPr>
              <a:defRPr/>
            </a:pPr>
            <a:fld id="{38401C3F-9641-4E35-8792-588BCA712E7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11240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02">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8" name="Picture 7" descr="powerPoint.png"/>
          <p:cNvPicPr>
            <a:picLocks noChangeAspect="1"/>
          </p:cNvPicPr>
          <p:nvPr userDrawn="1"/>
        </p:nvPicPr>
        <p:blipFill rotWithShape="1">
          <a:blip r:embed="rId3" cstate="email">
            <a:extLst>
              <a:ext uri="{28A0092B-C50C-407E-A947-70E740481C1C}">
                <a14:useLocalDpi xmlns:a14="http://schemas.microsoft.com/office/drawing/2010/main"/>
              </a:ext>
            </a:extLst>
          </a:blip>
          <a:srcRect r="-2"/>
          <a:stretch/>
        </p:blipFill>
        <p:spPr>
          <a:xfrm>
            <a:off x="1" y="1"/>
            <a:ext cx="5422833" cy="6858000"/>
          </a:xfrm>
          <a:prstGeom prst="rect">
            <a:avLst/>
          </a:prstGeom>
        </p:spPr>
      </p:pic>
      <p:sp>
        <p:nvSpPr>
          <p:cNvPr id="2" name="Title 1"/>
          <p:cNvSpPr>
            <a:spLocks noGrp="1"/>
          </p:cNvSpPr>
          <p:nvPr>
            <p:ph type="ctrTitle"/>
          </p:nvPr>
        </p:nvSpPr>
        <p:spPr>
          <a:xfrm>
            <a:off x="469537" y="3650843"/>
            <a:ext cx="3445924" cy="1858444"/>
          </a:xfrm>
        </p:spPr>
        <p:txBody>
          <a:bodyPr anchor="b" anchorCtr="0">
            <a:normAutofit/>
          </a:bodyPr>
          <a:lstStyle>
            <a:lvl1pPr algn="l">
              <a:lnSpc>
                <a:spcPts val="3440"/>
              </a:lnSpc>
              <a:defRPr sz="3200" b="1" i="0">
                <a:solidFill>
                  <a:schemeClr val="bg1"/>
                </a:solidFill>
                <a:latin typeface="+mj-lt"/>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69536" y="5689899"/>
            <a:ext cx="3454392" cy="910516"/>
          </a:xfrm>
        </p:spPr>
        <p:txBody>
          <a:bodyPr>
            <a:noAutofit/>
          </a:bodyPr>
          <a:lstStyle>
            <a:lvl1pPr marL="0" indent="0" algn="l">
              <a:buNone/>
              <a:defRPr sz="1600">
                <a:solidFill>
                  <a:schemeClr val="bg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38777821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Rectangle 34"/>
          <p:cNvSpPr>
            <a:spLocks noGrp="1" noChangeArrowheads="1"/>
          </p:cNvSpPr>
          <p:nvPr>
            <p:ph type="sldNum" sz="quarter" idx="10"/>
          </p:nvPr>
        </p:nvSpPr>
        <p:spPr/>
        <p:txBody>
          <a:bodyPr/>
          <a:lstStyle>
            <a:lvl1pPr>
              <a:defRPr/>
            </a:lvl1pPr>
          </a:lstStyle>
          <a:p>
            <a:pPr>
              <a:defRPr/>
            </a:pPr>
            <a:fld id="{9699BFBE-E084-4584-BEE4-7BE68F053B1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239024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4"/>
          <p:cNvSpPr>
            <a:spLocks noGrp="1" noChangeArrowheads="1"/>
          </p:cNvSpPr>
          <p:nvPr>
            <p:ph type="sldNum" sz="quarter" idx="10"/>
          </p:nvPr>
        </p:nvSpPr>
        <p:spPr/>
        <p:txBody>
          <a:bodyPr/>
          <a:lstStyle>
            <a:lvl1pPr>
              <a:defRPr/>
            </a:lvl1pPr>
          </a:lstStyle>
          <a:p>
            <a:pPr>
              <a:defRPr/>
            </a:pPr>
            <a:fld id="{B404C9F5-2073-4CB3-9D43-8915040827BF}"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19294252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4"/>
          <p:cNvSpPr>
            <a:spLocks noGrp="1" noChangeArrowheads="1"/>
          </p:cNvSpPr>
          <p:nvPr>
            <p:ph type="sldNum" sz="quarter" idx="10"/>
          </p:nvPr>
        </p:nvSpPr>
        <p:spPr/>
        <p:txBody>
          <a:bodyPr/>
          <a:lstStyle>
            <a:lvl1pPr>
              <a:defRPr/>
            </a:lvl1pPr>
          </a:lstStyle>
          <a:p>
            <a:pPr>
              <a:defRPr/>
            </a:pPr>
            <a:fld id="{85DA4132-216D-46A1-8118-15A18B35F17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8965461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4"/>
          <p:cNvSpPr>
            <a:spLocks noGrp="1" noChangeArrowheads="1"/>
          </p:cNvSpPr>
          <p:nvPr>
            <p:ph type="sldNum" sz="quarter" idx="10"/>
          </p:nvPr>
        </p:nvSpPr>
        <p:spPr/>
        <p:txBody>
          <a:bodyPr/>
          <a:lstStyle>
            <a:lvl1pPr>
              <a:defRPr/>
            </a:lvl1pPr>
          </a:lstStyle>
          <a:p>
            <a:pPr>
              <a:defRPr/>
            </a:pPr>
            <a:fld id="{927A8AE9-55E1-4C6F-B839-1EBC5A68B385}"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24889310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34"/>
          <p:cNvSpPr>
            <a:spLocks noGrp="1" noChangeArrowheads="1"/>
          </p:cNvSpPr>
          <p:nvPr>
            <p:ph type="sldNum" sz="quarter" idx="10"/>
          </p:nvPr>
        </p:nvSpPr>
        <p:spPr/>
        <p:txBody>
          <a:bodyPr/>
          <a:lstStyle>
            <a:lvl1pPr>
              <a:defRPr/>
            </a:lvl1pPr>
          </a:lstStyle>
          <a:p>
            <a:pPr>
              <a:defRPr/>
            </a:pPr>
            <a:fld id="{124C5A89-FB56-4F95-AEAA-2A446D48F4BA}"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7070568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1613" y="374650"/>
            <a:ext cx="1966912" cy="537210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46113" y="374650"/>
            <a:ext cx="5753100" cy="5372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Rectangle 34"/>
          <p:cNvSpPr>
            <a:spLocks noGrp="1" noChangeArrowheads="1"/>
          </p:cNvSpPr>
          <p:nvPr>
            <p:ph type="sldNum" sz="quarter" idx="10"/>
          </p:nvPr>
        </p:nvSpPr>
        <p:spPr/>
        <p:txBody>
          <a:bodyPr/>
          <a:lstStyle>
            <a:lvl1pPr>
              <a:defRPr/>
            </a:lvl1pPr>
          </a:lstStyle>
          <a:p>
            <a:pPr>
              <a:defRPr/>
            </a:pPr>
            <a:fld id="{EF9755BE-00BE-4555-95E1-994EDD728710}"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4845907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6113" y="374650"/>
            <a:ext cx="7872412" cy="4318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649288" y="1612900"/>
            <a:ext cx="3856037"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57725" y="1612900"/>
            <a:ext cx="3857625" cy="4133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34"/>
          <p:cNvSpPr>
            <a:spLocks noGrp="1" noChangeArrowheads="1"/>
          </p:cNvSpPr>
          <p:nvPr>
            <p:ph type="sldNum" sz="quarter" idx="10"/>
          </p:nvPr>
        </p:nvSpPr>
        <p:spPr/>
        <p:txBody>
          <a:bodyPr/>
          <a:lstStyle>
            <a:lvl1pPr>
              <a:defRPr/>
            </a:lvl1pPr>
          </a:lstStyle>
          <a:p>
            <a:pPr>
              <a:defRPr/>
            </a:pPr>
            <a:fld id="{4917E078-C732-4FB6-8D99-28646E86B3E4}"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2860267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46113" y="374650"/>
            <a:ext cx="7872412" cy="431800"/>
          </a:xfrm>
        </p:spPr>
        <p:txBody>
          <a:bodyPr/>
          <a:lstStyle/>
          <a:p>
            <a:r>
              <a:rPr lang="en-US" smtClean="0"/>
              <a:t>Click to edit Master title style</a:t>
            </a:r>
            <a:endParaRPr lang="tr-TR"/>
          </a:p>
        </p:txBody>
      </p:sp>
      <p:sp>
        <p:nvSpPr>
          <p:cNvPr id="3" name="Table Placeholder 2"/>
          <p:cNvSpPr>
            <a:spLocks noGrp="1"/>
          </p:cNvSpPr>
          <p:nvPr>
            <p:ph type="tbl" idx="1"/>
          </p:nvPr>
        </p:nvSpPr>
        <p:spPr>
          <a:xfrm>
            <a:off x="649288" y="1612900"/>
            <a:ext cx="7866062" cy="4133850"/>
          </a:xfrm>
        </p:spPr>
        <p:txBody>
          <a:bodyPr/>
          <a:lstStyle/>
          <a:p>
            <a:pPr lvl="0"/>
            <a:endParaRPr lang="tr-TR" noProof="0" smtClean="0"/>
          </a:p>
        </p:txBody>
      </p:sp>
      <p:sp>
        <p:nvSpPr>
          <p:cNvPr id="4" name="Rectangle 34"/>
          <p:cNvSpPr>
            <a:spLocks noGrp="1" noChangeArrowheads="1"/>
          </p:cNvSpPr>
          <p:nvPr>
            <p:ph type="sldNum" sz="quarter" idx="10"/>
          </p:nvPr>
        </p:nvSpPr>
        <p:spPr/>
        <p:txBody>
          <a:bodyPr/>
          <a:lstStyle>
            <a:lvl1pPr>
              <a:defRPr/>
            </a:lvl1pPr>
          </a:lstStyle>
          <a:p>
            <a:pPr>
              <a:defRPr/>
            </a:pPr>
            <a:fld id="{BAF12A71-B4D9-41C4-B6A4-A862335A27FD}"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885499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46113" y="374650"/>
            <a:ext cx="7872412" cy="431800"/>
          </a:xfrm>
        </p:spPr>
        <p:txBody>
          <a:bodyPr/>
          <a:lstStyle/>
          <a:p>
            <a:r>
              <a:rPr lang="en-US" smtClean="0"/>
              <a:t>Click to edit Master title style</a:t>
            </a:r>
            <a:endParaRPr lang="tr-TR"/>
          </a:p>
        </p:txBody>
      </p:sp>
      <p:sp>
        <p:nvSpPr>
          <p:cNvPr id="3" name="Chart Placeholder 2"/>
          <p:cNvSpPr>
            <a:spLocks noGrp="1"/>
          </p:cNvSpPr>
          <p:nvPr>
            <p:ph type="chart" idx="1"/>
          </p:nvPr>
        </p:nvSpPr>
        <p:spPr>
          <a:xfrm>
            <a:off x="649288" y="1612900"/>
            <a:ext cx="7866062" cy="4133850"/>
          </a:xfrm>
        </p:spPr>
        <p:txBody>
          <a:bodyPr/>
          <a:lstStyle/>
          <a:p>
            <a:pPr lvl="0"/>
            <a:endParaRPr lang="tr-TR" noProof="0" smtClean="0"/>
          </a:p>
        </p:txBody>
      </p:sp>
      <p:sp>
        <p:nvSpPr>
          <p:cNvPr id="4" name="Rectangle 34"/>
          <p:cNvSpPr>
            <a:spLocks noGrp="1" noChangeArrowheads="1"/>
          </p:cNvSpPr>
          <p:nvPr>
            <p:ph type="sldNum" sz="quarter" idx="10"/>
          </p:nvPr>
        </p:nvSpPr>
        <p:spPr/>
        <p:txBody>
          <a:bodyPr/>
          <a:lstStyle>
            <a:lvl1pPr>
              <a:defRPr/>
            </a:lvl1pPr>
          </a:lstStyle>
          <a:p>
            <a:pPr>
              <a:defRPr/>
            </a:pPr>
            <a:fld id="{3D333A66-7AB0-4532-9225-76405650AD2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428384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03">
    <p:spTree>
      <p:nvGrpSpPr>
        <p:cNvPr id="1" name=""/>
        <p:cNvGrpSpPr/>
        <p:nvPr/>
      </p:nvGrpSpPr>
      <p:grpSpPr>
        <a:xfrm>
          <a:off x="0" y="0"/>
          <a:ext cx="0" cy="0"/>
          <a:chOff x="0" y="0"/>
          <a:chExt cx="0" cy="0"/>
        </a:xfrm>
      </p:grpSpPr>
      <p:pic>
        <p:nvPicPr>
          <p:cNvPr id="6" name="Picture 5" descr="rightRhombu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614366" y="0"/>
            <a:ext cx="5529637" cy="6858000"/>
          </a:xfrm>
          <a:prstGeom prst="rect">
            <a:avLst/>
          </a:prstGeom>
        </p:spPr>
      </p:pic>
      <p:sp>
        <p:nvSpPr>
          <p:cNvPr id="2" name="Title 1"/>
          <p:cNvSpPr>
            <a:spLocks noGrp="1"/>
          </p:cNvSpPr>
          <p:nvPr>
            <p:ph type="ctrTitle"/>
          </p:nvPr>
        </p:nvSpPr>
        <p:spPr>
          <a:xfrm>
            <a:off x="4932041" y="1316766"/>
            <a:ext cx="3747344" cy="1858444"/>
          </a:xfrm>
        </p:spPr>
        <p:txBody>
          <a:bodyPr anchor="b" anchorCtr="0">
            <a:normAutofit/>
          </a:bodyPr>
          <a:lstStyle>
            <a:lvl1pPr algn="r">
              <a:lnSpc>
                <a:spcPts val="3440"/>
              </a:lnSpc>
              <a:defRPr sz="3200" b="1" i="0">
                <a:solidFill>
                  <a:schemeClr val="bg1"/>
                </a:solidFill>
                <a:latin typeface="Vodafone Rg"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932307" y="3349979"/>
            <a:ext cx="3743387" cy="910516"/>
          </a:xfrm>
        </p:spPr>
        <p:txBody>
          <a:bodyPr>
            <a:noAutofit/>
          </a:bodyPr>
          <a:lstStyle>
            <a:lvl1pPr marL="0" indent="0" algn="r">
              <a:buNone/>
              <a:defRPr sz="1600">
                <a:solidFill>
                  <a:schemeClr val="bg1"/>
                </a:solidFill>
                <a:latin typeface="Vodafone Rg"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2367378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a:xfrm>
            <a:off x="457200" y="273612"/>
            <a:ext cx="7354888" cy="1042967"/>
          </a:xfrm>
        </p:spPr>
        <p:txBody>
          <a:bodyPr/>
          <a:lstStyle>
            <a:lvl1pPr>
              <a:lnSpc>
                <a:spcPct val="100000"/>
              </a:lnSpc>
              <a:defRPr>
                <a:latin typeface="Vodafone Rg" pitchFamily="34" charset="0"/>
              </a:defRPr>
            </a:lvl1pPr>
          </a:lstStyle>
          <a:p>
            <a:r>
              <a:rPr lang="en-US" dirty="0" smtClean="0"/>
              <a:t>Click to edit Master title style</a:t>
            </a:r>
            <a:endParaRPr lang="en-GB" dirty="0"/>
          </a:p>
        </p:txBody>
      </p:sp>
      <p:sp>
        <p:nvSpPr>
          <p:cNvPr id="3" name="Content Placeholder 2"/>
          <p:cNvSpPr>
            <a:spLocks noGrp="1"/>
          </p:cNvSpPr>
          <p:nvPr userDrawn="1">
            <p:ph idx="1"/>
          </p:nvPr>
        </p:nvSpPr>
        <p:spPr>
          <a:xfrm>
            <a:off x="457200" y="1316569"/>
            <a:ext cx="7354888" cy="4895851"/>
          </a:xfrm>
        </p:spPr>
        <p:txBody>
          <a:bodyPr vert="horz" lIns="0" tIns="0" rIns="72000" bIns="0" rtlCol="0" anchor="t" anchorCtr="0">
            <a:noAutofit/>
          </a:bodyPr>
          <a:lstStyle>
            <a:lvl1pPr>
              <a:defRPr lang="en-US" dirty="0" smtClean="0"/>
            </a:lvl1pPr>
            <a:lvl2pPr>
              <a:defRPr lang="en-US" dirty="0" smtClean="0"/>
            </a:lvl2pPr>
            <a:lvl3pPr>
              <a:defRPr lang="en-US" dirty="0" smtClean="0"/>
            </a:lvl3pPr>
            <a:lvl4pPr marL="809625" indent="0">
              <a:buNone/>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6"/>
          <p:cNvSpPr>
            <a:spLocks noGrp="1"/>
          </p:cNvSpPr>
          <p:nvPr userDrawn="1">
            <p:ph type="sldNum" sz="quarter" idx="10"/>
          </p:nvPr>
        </p:nvSpPr>
        <p:spPr/>
        <p:txBody>
          <a:bodyPr/>
          <a:lstStyle/>
          <a:p>
            <a:fld id="{72A83A2B-3358-44F8-83A0-4598795D8FB5}" type="slidenum">
              <a:rPr lang="en-GB" smtClean="0">
                <a:solidFill>
                  <a:srgbClr val="FFFFFF"/>
                </a:solidFill>
              </a:rPr>
              <a:pPr/>
              <a:t>‹#›</a:t>
            </a:fld>
            <a:endParaRPr lang="en-GB" dirty="0">
              <a:solidFill>
                <a:srgbClr val="FFFFFF"/>
              </a:solidFill>
            </a:endParaRPr>
          </a:p>
        </p:txBody>
      </p:sp>
      <p:sp>
        <p:nvSpPr>
          <p:cNvPr id="4" name="Footer Placeholder 3"/>
          <p:cNvSpPr>
            <a:spLocks noGrp="1"/>
          </p:cNvSpPr>
          <p:nvPr>
            <p:ph type="ftr" sz="quarter" idx="11"/>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Tree>
    <p:extLst>
      <p:ext uri="{BB962C8B-B14F-4D97-AF65-F5344CB8AC3E}">
        <p14:creationId xmlns:p14="http://schemas.microsoft.com/office/powerpoint/2010/main" val="6628242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userDrawn="1">
            <p:ph type="title"/>
          </p:nvPr>
        </p:nvSpPr>
        <p:spPr>
          <a:xfrm>
            <a:off x="457200" y="273612"/>
            <a:ext cx="7354888" cy="1042967"/>
          </a:xfrm>
        </p:spPr>
        <p:txBody>
          <a:bodyPr/>
          <a:lstStyle>
            <a:lvl1pPr>
              <a:lnSpc>
                <a:spcPct val="100000"/>
              </a:lnSpc>
              <a:defRPr>
                <a:latin typeface="Vodafone Rg" pitchFamily="34" charset="0"/>
              </a:defRPr>
            </a:lvl1pPr>
          </a:lstStyle>
          <a:p>
            <a:r>
              <a:rPr lang="en-US" dirty="0" smtClean="0"/>
              <a:t>Click to edit Master title style</a:t>
            </a:r>
            <a:endParaRPr lang="en-GB" dirty="0"/>
          </a:p>
        </p:txBody>
      </p:sp>
      <p:sp>
        <p:nvSpPr>
          <p:cNvPr id="3" name="Content Placeholder 2"/>
          <p:cNvSpPr>
            <a:spLocks noGrp="1"/>
          </p:cNvSpPr>
          <p:nvPr userDrawn="1">
            <p:ph idx="1"/>
          </p:nvPr>
        </p:nvSpPr>
        <p:spPr>
          <a:xfrm>
            <a:off x="457201" y="1316569"/>
            <a:ext cx="3609975" cy="4895851"/>
          </a:xfrm>
        </p:spPr>
        <p:txBody>
          <a:bodyPr vert="horz" lIns="0" tIns="0" rIns="72000" bIns="0" rtlCol="0" anchor="t" anchorCtr="0">
            <a:noAutofit/>
          </a:bodyPr>
          <a:lstStyle>
            <a:lvl1pPr>
              <a:defRPr lang="en-US" sz="1600" dirty="0" smtClean="0"/>
            </a:lvl1pPr>
            <a:lvl2pPr>
              <a:defRPr lang="en-US" sz="1200" dirty="0" smtClean="0"/>
            </a:lvl2pPr>
            <a:lvl3pPr>
              <a:defRPr lang="en-US" sz="1200" dirty="0" smtClean="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6"/>
          <p:cNvSpPr>
            <a:spLocks noGrp="1"/>
          </p:cNvSpPr>
          <p:nvPr userDrawn="1">
            <p:ph type="sldNum" sz="quarter" idx="10"/>
          </p:nvPr>
        </p:nvSpPr>
        <p:spPr/>
        <p:txBody>
          <a:bodyPr/>
          <a:lstStyle/>
          <a:p>
            <a:fld id="{72A83A2B-3358-44F8-83A0-4598795D8FB5}" type="slidenum">
              <a:rPr lang="en-GB" smtClean="0">
                <a:solidFill>
                  <a:srgbClr val="FFFFFF"/>
                </a:solidFill>
              </a:rPr>
              <a:pPr/>
              <a:t>‹#›</a:t>
            </a:fld>
            <a:endParaRPr lang="en-GB" dirty="0">
              <a:solidFill>
                <a:srgbClr val="FFFFFF"/>
              </a:solidFill>
            </a:endParaRPr>
          </a:p>
        </p:txBody>
      </p:sp>
      <p:sp>
        <p:nvSpPr>
          <p:cNvPr id="5" name="Content Placeholder 4"/>
          <p:cNvSpPr>
            <a:spLocks noGrp="1"/>
          </p:cNvSpPr>
          <p:nvPr>
            <p:ph sz="quarter" idx="11"/>
          </p:nvPr>
        </p:nvSpPr>
        <p:spPr>
          <a:xfrm>
            <a:off x="4211656" y="1316569"/>
            <a:ext cx="3602037" cy="4895851"/>
          </a:xfrm>
        </p:spPr>
        <p:txBody>
          <a:bodyPr rIns="72000"/>
          <a:lstStyle>
            <a:lvl1pPr>
              <a:defRPr sz="1600"/>
            </a:lvl1pPr>
            <a:lvl2pPr>
              <a:defRPr sz="1200"/>
            </a:lvl2pPr>
            <a:lvl3pPr>
              <a:defRPr sz="1200"/>
            </a:lvl3pPr>
            <a:lvl4pPr>
              <a:defRPr sz="1100"/>
            </a:lvl4pPr>
            <a:lvl5pPr>
              <a:defRPr sz="11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Footer Placeholder 3"/>
          <p:cNvSpPr>
            <a:spLocks noGrp="1"/>
          </p:cNvSpPr>
          <p:nvPr>
            <p:ph type="ftr" sz="quarter" idx="12"/>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Tree>
    <p:extLst>
      <p:ext uri="{BB962C8B-B14F-4D97-AF65-F5344CB8AC3E}">
        <p14:creationId xmlns:p14="http://schemas.microsoft.com/office/powerpoint/2010/main" val="410833377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ext and Image background">
    <p:spTree>
      <p:nvGrpSpPr>
        <p:cNvPr id="1" name=""/>
        <p:cNvGrpSpPr/>
        <p:nvPr/>
      </p:nvGrpSpPr>
      <p:grpSpPr>
        <a:xfrm>
          <a:off x="0" y="0"/>
          <a:ext cx="0" cy="0"/>
          <a:chOff x="0" y="0"/>
          <a:chExt cx="0" cy="0"/>
        </a:xfrm>
      </p:grpSpPr>
      <p:sp>
        <p:nvSpPr>
          <p:cNvPr id="2" name="Title 1"/>
          <p:cNvSpPr>
            <a:spLocks noGrp="1"/>
          </p:cNvSpPr>
          <p:nvPr userDrawn="1">
            <p:ph type="title"/>
          </p:nvPr>
        </p:nvSpPr>
        <p:spPr>
          <a:xfrm>
            <a:off x="457204" y="273612"/>
            <a:ext cx="4117199" cy="1042967"/>
          </a:xfrm>
        </p:spPr>
        <p:txBody>
          <a:bodyPr/>
          <a:lstStyle>
            <a:lvl1pPr>
              <a:defRPr>
                <a:latin typeface="Vodafone Rg" pitchFamily="34" charset="0"/>
              </a:defRPr>
            </a:lvl1pPr>
          </a:lstStyle>
          <a:p>
            <a:r>
              <a:rPr lang="en-US" dirty="0" smtClean="0"/>
              <a:t>Click to edit Master title style</a:t>
            </a:r>
            <a:endParaRPr lang="en-GB" dirty="0"/>
          </a:p>
        </p:txBody>
      </p:sp>
      <p:sp>
        <p:nvSpPr>
          <p:cNvPr id="3" name="Content Placeholder 2"/>
          <p:cNvSpPr>
            <a:spLocks noGrp="1"/>
          </p:cNvSpPr>
          <p:nvPr userDrawn="1">
            <p:ph idx="1"/>
          </p:nvPr>
        </p:nvSpPr>
        <p:spPr>
          <a:xfrm>
            <a:off x="457204" y="1604799"/>
            <a:ext cx="4114799" cy="4607620"/>
          </a:xfrm>
        </p:spPr>
        <p:txBody>
          <a:bodyPr vert="horz" lIns="0" tIns="0" rIns="72000" bIns="0" rtlCol="0" anchor="t" anchorCtr="0">
            <a:noAutofit/>
          </a:bodyPr>
          <a:lstStyle>
            <a:lvl1pPr marL="0" indent="0">
              <a:buNone/>
              <a:defRPr lang="en-US" sz="1800" dirty="0" smtClean="0"/>
            </a:lvl1pPr>
            <a:lvl2pPr marL="266700" indent="0">
              <a:buNone/>
              <a:defRPr lang="en-US" sz="1400" dirty="0" smtClean="0"/>
            </a:lvl2pPr>
            <a:lvl3pPr marL="542925" indent="0">
              <a:buNone/>
              <a:defRPr lang="en-US" sz="1400" dirty="0" smtClean="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10"/>
          </p:nvPr>
        </p:nvSpPr>
        <p:spPr/>
        <p:txBody>
          <a:bodyPr/>
          <a:lstStyle/>
          <a:p>
            <a:fld id="{72A83A2B-3358-44F8-83A0-4598795D8FB5}" type="slidenum">
              <a:rPr lang="en-GB" smtClean="0">
                <a:solidFill>
                  <a:srgbClr val="FFFFFF"/>
                </a:solidFill>
              </a:rPr>
              <a:pPr/>
              <a:t>‹#›</a:t>
            </a:fld>
            <a:endParaRPr lang="en-GB" dirty="0">
              <a:solidFill>
                <a:srgbClr val="FFFFFF"/>
              </a:solidFill>
            </a:endParaRPr>
          </a:p>
        </p:txBody>
      </p:sp>
      <p:sp>
        <p:nvSpPr>
          <p:cNvPr id="4" name="Footer Placeholder 3"/>
          <p:cNvSpPr>
            <a:spLocks noGrp="1"/>
          </p:cNvSpPr>
          <p:nvPr>
            <p:ph type="ftr" sz="quarter" idx="11"/>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Tree>
    <p:extLst>
      <p:ext uri="{BB962C8B-B14F-4D97-AF65-F5344CB8AC3E}">
        <p14:creationId xmlns:p14="http://schemas.microsoft.com/office/powerpoint/2010/main" val="7416208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roduct slide">
    <p:bg>
      <p:bgPr>
        <a:solidFill>
          <a:schemeClr val="bg1"/>
        </a:solidFill>
        <a:effectLst/>
      </p:bgPr>
    </p:bg>
    <p:spTree>
      <p:nvGrpSpPr>
        <p:cNvPr id="1" name=""/>
        <p:cNvGrpSpPr/>
        <p:nvPr/>
      </p:nvGrpSpPr>
      <p:grpSpPr>
        <a:xfrm>
          <a:off x="0" y="0"/>
          <a:ext cx="0" cy="0"/>
          <a:chOff x="0" y="0"/>
          <a:chExt cx="0" cy="0"/>
        </a:xfrm>
      </p:grpSpPr>
      <p:pic>
        <p:nvPicPr>
          <p:cNvPr id="9" name="Picture 8" descr="powerPoint.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 y="-2"/>
            <a:ext cx="2804365" cy="6858003"/>
          </a:xfrm>
          <a:prstGeom prst="rect">
            <a:avLst/>
          </a:prstGeom>
        </p:spPr>
      </p:pic>
      <p:sp>
        <p:nvSpPr>
          <p:cNvPr id="2" name="Title 1"/>
          <p:cNvSpPr>
            <a:spLocks noGrp="1"/>
          </p:cNvSpPr>
          <p:nvPr userDrawn="1">
            <p:ph type="ctrTitle" hasCustomPrompt="1"/>
          </p:nvPr>
        </p:nvSpPr>
        <p:spPr>
          <a:xfrm>
            <a:off x="277211" y="980595"/>
            <a:ext cx="1846865" cy="2448404"/>
          </a:xfrm>
        </p:spPr>
        <p:txBody>
          <a:bodyPr>
            <a:normAutofit/>
          </a:bodyPr>
          <a:lstStyle>
            <a:lvl1pPr algn="l">
              <a:lnSpc>
                <a:spcPts val="2540"/>
              </a:lnSpc>
              <a:defRPr sz="2400" b="1" i="0">
                <a:solidFill>
                  <a:schemeClr val="bg1"/>
                </a:solidFill>
                <a:latin typeface="Vodafone Rg" pitchFamily="34" charset="0"/>
                <a:cs typeface="Arial" pitchFamily="34" charset="0"/>
              </a:defRPr>
            </a:lvl1pPr>
          </a:lstStyle>
          <a:p>
            <a:r>
              <a:rPr lang="en-US" dirty="0" smtClean="0"/>
              <a:t>Click to edit Master title style</a:t>
            </a:r>
            <a:br>
              <a:rPr lang="en-US" dirty="0" smtClean="0"/>
            </a:br>
            <a:endParaRPr lang="en-GB" dirty="0"/>
          </a:p>
        </p:txBody>
      </p:sp>
      <p:sp>
        <p:nvSpPr>
          <p:cNvPr id="3" name="Slide Number Placeholder 2"/>
          <p:cNvSpPr>
            <a:spLocks noGrp="1"/>
          </p:cNvSpPr>
          <p:nvPr>
            <p:ph type="sldNum" sz="quarter" idx="10"/>
          </p:nvPr>
        </p:nvSpPr>
        <p:spPr/>
        <p:txBody>
          <a:bodyPr/>
          <a:lstStyle>
            <a:lvl1pPr>
              <a:defRPr>
                <a:solidFill>
                  <a:schemeClr val="bg2"/>
                </a:solidFill>
              </a:defRPr>
            </a:lvl1pPr>
          </a:lstStyle>
          <a:p>
            <a:fld id="{72A83A2B-3358-44F8-83A0-4598795D8FB5}" type="slidenum">
              <a:rPr lang="en-GB" smtClean="0">
                <a:solidFill>
                  <a:srgbClr val="54575A"/>
                </a:solidFill>
              </a:rPr>
              <a:pPr/>
              <a:t>‹#›</a:t>
            </a:fld>
            <a:endParaRPr lang="en-GB" dirty="0">
              <a:solidFill>
                <a:srgbClr val="54575A"/>
              </a:solidFill>
            </a:endParaRPr>
          </a:p>
        </p:txBody>
      </p:sp>
      <p:sp>
        <p:nvSpPr>
          <p:cNvPr id="4" name="Footer Placeholder 3"/>
          <p:cNvSpPr>
            <a:spLocks noGrp="1"/>
          </p:cNvSpPr>
          <p:nvPr>
            <p:ph type="ftr" sz="quarter" idx="11"/>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
        <p:nvSpPr>
          <p:cNvPr id="6" name="Text Box 36"/>
          <p:cNvSpPr txBox="1">
            <a:spLocks noChangeArrowheads="1"/>
          </p:cNvSpPr>
          <p:nvPr userDrawn="1"/>
        </p:nvSpPr>
        <p:spPr bwMode="auto">
          <a:xfrm>
            <a:off x="4211656" y="6357875"/>
            <a:ext cx="3602037" cy="363600"/>
          </a:xfrm>
          <a:prstGeom prst="rect">
            <a:avLst/>
          </a:prstGeom>
        </p:spPr>
        <p:txBody>
          <a:bodyPr vert="horz" lIns="0" tIns="0" rIns="0" bIns="0" rtlCol="0" anchor="ctr"/>
          <a:lstStyle>
            <a:defPPr>
              <a:defRPr lang="en-US"/>
            </a:defPPr>
            <a:lvl1pPr>
              <a:defRPr sz="900">
                <a:solidFill>
                  <a:schemeClr val="tx1">
                    <a:tint val="75000"/>
                  </a:schemeClr>
                </a:solidFill>
              </a:defRPr>
            </a:lvl1pPr>
          </a:lstStyle>
          <a:p>
            <a:r>
              <a:rPr lang="en-GB" dirty="0" smtClean="0">
                <a:solidFill>
                  <a:srgbClr val="54575A">
                    <a:lumMod val="60000"/>
                    <a:lumOff val="40000"/>
                  </a:srgbClr>
                </a:solidFill>
              </a:rPr>
              <a:t>Insert Confidentiality Level </a:t>
            </a:r>
            <a:r>
              <a:rPr lang="en-GB" dirty="0">
                <a:solidFill>
                  <a:srgbClr val="54575A">
                    <a:lumMod val="60000"/>
                    <a:lumOff val="40000"/>
                  </a:srgbClr>
                </a:solidFill>
              </a:rPr>
              <a:t>on title </a:t>
            </a:r>
            <a:r>
              <a:rPr lang="en-GB" dirty="0" smtClean="0">
                <a:solidFill>
                  <a:srgbClr val="54575A">
                    <a:lumMod val="60000"/>
                    <a:lumOff val="40000"/>
                  </a:srgbClr>
                </a:solidFill>
              </a:rPr>
              <a:t>master</a:t>
            </a:r>
            <a:endParaRPr lang="en-GB" dirty="0">
              <a:solidFill>
                <a:srgbClr val="54575A">
                  <a:lumMod val="60000"/>
                  <a:lumOff val="40000"/>
                </a:srgbClr>
              </a:solidFill>
            </a:endParaRPr>
          </a:p>
        </p:txBody>
      </p:sp>
    </p:spTree>
    <p:extLst>
      <p:ext uri="{BB962C8B-B14F-4D97-AF65-F5344CB8AC3E}">
        <p14:creationId xmlns:p14="http://schemas.microsoft.com/office/powerpoint/2010/main" val="33323210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tement and Data">
    <p:spTree>
      <p:nvGrpSpPr>
        <p:cNvPr id="1" name=""/>
        <p:cNvGrpSpPr/>
        <p:nvPr/>
      </p:nvGrpSpPr>
      <p:grpSpPr>
        <a:xfrm>
          <a:off x="0" y="0"/>
          <a:ext cx="0" cy="0"/>
          <a:chOff x="0" y="0"/>
          <a:chExt cx="0" cy="0"/>
        </a:xfrm>
      </p:grpSpPr>
      <p:sp>
        <p:nvSpPr>
          <p:cNvPr id="2" name="Title 1"/>
          <p:cNvSpPr>
            <a:spLocks noGrp="1"/>
          </p:cNvSpPr>
          <p:nvPr>
            <p:ph type="title"/>
          </p:nvPr>
        </p:nvSpPr>
        <p:spPr>
          <a:xfrm>
            <a:off x="468313" y="1316569"/>
            <a:ext cx="3598863" cy="4895851"/>
          </a:xfrm>
        </p:spPr>
        <p:txBody>
          <a:bodyPr>
            <a:noAutofit/>
          </a:bodyPr>
          <a:lstStyle>
            <a:lvl1pPr>
              <a:lnSpc>
                <a:spcPct val="100000"/>
              </a:lnSpc>
              <a:defRPr sz="4200">
                <a:latin typeface="Vodafone Rg" pitchFamily="34" charset="0"/>
              </a:defRPr>
            </a:lvl1pPr>
          </a:lstStyle>
          <a:p>
            <a:r>
              <a:rPr lang="en-US" dirty="0" smtClean="0"/>
              <a:t>Click to edit Master title style</a:t>
            </a:r>
            <a:endParaRPr lang="en-GB" dirty="0"/>
          </a:p>
        </p:txBody>
      </p:sp>
      <p:sp>
        <p:nvSpPr>
          <p:cNvPr id="3" name="Slide Number Placeholder 2"/>
          <p:cNvSpPr>
            <a:spLocks noGrp="1"/>
          </p:cNvSpPr>
          <p:nvPr>
            <p:ph type="sldNum" sz="quarter" idx="10"/>
          </p:nvPr>
        </p:nvSpPr>
        <p:spPr/>
        <p:txBody>
          <a:bodyPr/>
          <a:lstStyle/>
          <a:p>
            <a:fld id="{72A83A2B-3358-44F8-83A0-4598795D8FB5}" type="slidenum">
              <a:rPr lang="en-GB" smtClean="0">
                <a:solidFill>
                  <a:srgbClr val="FFFFFF"/>
                </a:solidFill>
              </a:rPr>
              <a:pPr/>
              <a:t>‹#›</a:t>
            </a:fld>
            <a:endParaRPr lang="en-GB" dirty="0">
              <a:solidFill>
                <a:srgbClr val="FFFFFF"/>
              </a:solidFill>
            </a:endParaRPr>
          </a:p>
        </p:txBody>
      </p:sp>
      <p:sp>
        <p:nvSpPr>
          <p:cNvPr id="5" name="Text Placeholder 4"/>
          <p:cNvSpPr>
            <a:spLocks noGrp="1"/>
          </p:cNvSpPr>
          <p:nvPr>
            <p:ph type="body" sz="quarter" idx="11"/>
          </p:nvPr>
        </p:nvSpPr>
        <p:spPr>
          <a:xfrm>
            <a:off x="4211638" y="1532472"/>
            <a:ext cx="1693862" cy="4679951"/>
          </a:xfrm>
        </p:spPr>
        <p:txBody>
          <a:bodyPr/>
          <a:lstStyle>
            <a:lvl1pPr marL="0" indent="0">
              <a:spcAft>
                <a:spcPts val="1200"/>
              </a:spcAft>
              <a:buNone/>
              <a:defRPr sz="1200"/>
            </a:lvl1pPr>
            <a:lvl2pPr marL="266700" indent="0">
              <a:buNone/>
              <a:defRPr sz="1050"/>
            </a:lvl2pPr>
            <a:lvl3pPr marL="542925" indent="0">
              <a:buNone/>
              <a:defRPr sz="1050"/>
            </a:lvl3pPr>
            <a:lvl4pPr marL="809625" indent="0">
              <a:buNone/>
              <a:defRPr sz="1000"/>
            </a:lvl4pPr>
            <a:lvl5pPr marL="990600" indent="0">
              <a:buNone/>
              <a:defRPr sz="1000"/>
            </a:lvl5pPr>
          </a:lstStyle>
          <a:p>
            <a:pPr lvl="0"/>
            <a:r>
              <a:rPr lang="en-US" dirty="0" smtClean="0"/>
              <a:t>Click to edit Master text styles</a:t>
            </a:r>
            <a:endParaRPr lang="en-GB" dirty="0"/>
          </a:p>
        </p:txBody>
      </p:sp>
      <p:sp>
        <p:nvSpPr>
          <p:cNvPr id="6" name="Text Placeholder 4"/>
          <p:cNvSpPr>
            <a:spLocks noGrp="1"/>
          </p:cNvSpPr>
          <p:nvPr>
            <p:ph type="body" sz="quarter" idx="12"/>
          </p:nvPr>
        </p:nvSpPr>
        <p:spPr>
          <a:xfrm>
            <a:off x="6119813" y="1532472"/>
            <a:ext cx="1693862" cy="4679951"/>
          </a:xfrm>
        </p:spPr>
        <p:txBody>
          <a:bodyPr/>
          <a:lstStyle>
            <a:lvl1pPr marL="0" indent="0">
              <a:spcAft>
                <a:spcPts val="1200"/>
              </a:spcAft>
              <a:buNone/>
              <a:defRPr sz="1200"/>
            </a:lvl1pPr>
            <a:lvl2pPr marL="266700" indent="0">
              <a:buNone/>
              <a:defRPr sz="1050"/>
            </a:lvl2pPr>
            <a:lvl3pPr marL="542925" indent="0">
              <a:buNone/>
              <a:defRPr sz="1050"/>
            </a:lvl3pPr>
            <a:lvl4pPr marL="809625" indent="0">
              <a:buNone/>
              <a:defRPr sz="1000"/>
            </a:lvl4pPr>
            <a:lvl5pPr marL="990600" indent="0">
              <a:buNone/>
              <a:defRPr sz="1000"/>
            </a:lvl5pPr>
          </a:lstStyle>
          <a:p>
            <a:pPr lvl="0"/>
            <a:r>
              <a:rPr lang="en-US" dirty="0" smtClean="0"/>
              <a:t>Click to edit Master text styles</a:t>
            </a:r>
            <a:endParaRPr lang="en-GB" dirty="0"/>
          </a:p>
        </p:txBody>
      </p:sp>
      <p:sp>
        <p:nvSpPr>
          <p:cNvPr id="4" name="Footer Placeholder 3"/>
          <p:cNvSpPr>
            <a:spLocks noGrp="1"/>
          </p:cNvSpPr>
          <p:nvPr>
            <p:ph type="ftr" sz="quarter" idx="13"/>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Tree>
    <p:extLst>
      <p:ext uri="{BB962C8B-B14F-4D97-AF65-F5344CB8AC3E}">
        <p14:creationId xmlns:p14="http://schemas.microsoft.com/office/powerpoint/2010/main" val="244464480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odafone Rg" pitchFamily="34" charset="0"/>
              </a:defRPr>
            </a:lvl1pPr>
          </a:lstStyle>
          <a:p>
            <a:r>
              <a:rPr lang="en-US" dirty="0" smtClean="0"/>
              <a:t>Click to edit Master title style</a:t>
            </a:r>
            <a:endParaRPr lang="en-GB" dirty="0"/>
          </a:p>
        </p:txBody>
      </p:sp>
      <p:sp>
        <p:nvSpPr>
          <p:cNvPr id="6" name="Slide Number Placeholder 5"/>
          <p:cNvSpPr>
            <a:spLocks noGrp="1"/>
          </p:cNvSpPr>
          <p:nvPr>
            <p:ph type="sldNum" sz="quarter" idx="10"/>
          </p:nvPr>
        </p:nvSpPr>
        <p:spPr/>
        <p:txBody>
          <a:bodyPr/>
          <a:lstStyle/>
          <a:p>
            <a:fld id="{72A83A2B-3358-44F8-83A0-4598795D8FB5}" type="slidenum">
              <a:rPr lang="en-GB" smtClean="0">
                <a:solidFill>
                  <a:srgbClr val="FFFFFF"/>
                </a:solidFill>
              </a:rPr>
              <a:pPr/>
              <a:t>‹#›</a:t>
            </a:fld>
            <a:endParaRPr lang="en-GB" dirty="0">
              <a:solidFill>
                <a:srgbClr val="FFFFFF"/>
              </a:solidFill>
            </a:endParaRPr>
          </a:p>
        </p:txBody>
      </p:sp>
      <p:sp>
        <p:nvSpPr>
          <p:cNvPr id="3" name="Footer Placeholder 2"/>
          <p:cNvSpPr>
            <a:spLocks noGrp="1"/>
          </p:cNvSpPr>
          <p:nvPr>
            <p:ph type="ftr" sz="quarter" idx="11"/>
          </p:nvPr>
        </p:nvSpPr>
        <p:spPr/>
        <p:txBody>
          <a:body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Tree>
    <p:extLst>
      <p:ext uri="{BB962C8B-B14F-4D97-AF65-F5344CB8AC3E}">
        <p14:creationId xmlns:p14="http://schemas.microsoft.com/office/powerpoint/2010/main" val="39811351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10.jpe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7949072" y="4679159"/>
            <a:ext cx="1194929" cy="2184688"/>
          </a:xfrm>
          <a:prstGeom prst="rect">
            <a:avLst/>
          </a:prstGeom>
        </p:spPr>
      </p:pic>
      <p:sp>
        <p:nvSpPr>
          <p:cNvPr id="2" name="Title Placeholder 1"/>
          <p:cNvSpPr>
            <a:spLocks noGrp="1"/>
          </p:cNvSpPr>
          <p:nvPr>
            <p:ph type="title"/>
          </p:nvPr>
        </p:nvSpPr>
        <p:spPr>
          <a:xfrm>
            <a:off x="457201" y="274640"/>
            <a:ext cx="7356475" cy="1033743"/>
          </a:xfrm>
          <a:prstGeom prst="rect">
            <a:avLst/>
          </a:prstGeom>
        </p:spPr>
        <p:txBody>
          <a:bodyPr vert="horz" lIns="0" tIns="0" rIns="0" bIns="0" rtlCol="0" anchor="t" anchorCtr="0">
            <a:no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1" y="1316764"/>
            <a:ext cx="7356475" cy="4895653"/>
          </a:xfrm>
          <a:prstGeom prst="rect">
            <a:avLst/>
          </a:prstGeom>
        </p:spPr>
        <p:txBody>
          <a:bodyPr vert="horz" lIns="0" tIns="0" rIns="72000" bIns="0" rtlCol="0" anchor="t" anchorCtr="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Slide Number Placeholder 3"/>
          <p:cNvSpPr>
            <a:spLocks noGrp="1"/>
          </p:cNvSpPr>
          <p:nvPr>
            <p:ph type="sldNum" sz="quarter" idx="4"/>
          </p:nvPr>
        </p:nvSpPr>
        <p:spPr>
          <a:xfrm>
            <a:off x="7928658" y="6328387"/>
            <a:ext cx="963822" cy="366183"/>
          </a:xfrm>
          <a:prstGeom prst="rect">
            <a:avLst/>
          </a:prstGeom>
        </p:spPr>
        <p:txBody>
          <a:bodyPr vert="horz" lIns="91440" tIns="45720" rIns="0" bIns="45720" rtlCol="0" anchor="ctr"/>
          <a:lstStyle>
            <a:lvl1pPr algn="r">
              <a:defRPr sz="900">
                <a:solidFill>
                  <a:schemeClr val="bg1"/>
                </a:solidFill>
                <a:latin typeface="Vodafone Rg" pitchFamily="34" charset="0"/>
              </a:defRPr>
            </a:lvl1pPr>
          </a:lstStyle>
          <a:p>
            <a:fld id="{72A83A2B-3358-44F8-83A0-4598795D8FB5}" type="slidenum">
              <a:rPr lang="en-GB" smtClean="0">
                <a:solidFill>
                  <a:srgbClr val="FFFFFF"/>
                </a:solidFill>
              </a:rPr>
              <a:pPr/>
              <a:t>‹#›</a:t>
            </a:fld>
            <a:endParaRPr lang="en-GB" dirty="0">
              <a:solidFill>
                <a:srgbClr val="FFFFFF"/>
              </a:solidFill>
            </a:endParaRPr>
          </a:p>
        </p:txBody>
      </p:sp>
      <p:sp>
        <p:nvSpPr>
          <p:cNvPr id="6" name="Footer Placeholder 5"/>
          <p:cNvSpPr>
            <a:spLocks noGrp="1"/>
          </p:cNvSpPr>
          <p:nvPr>
            <p:ph type="ftr" sz="quarter" idx="3"/>
          </p:nvPr>
        </p:nvSpPr>
        <p:spPr>
          <a:xfrm>
            <a:off x="468313" y="6356352"/>
            <a:ext cx="3609975" cy="365125"/>
          </a:xfrm>
          <a:prstGeom prst="rect">
            <a:avLst/>
          </a:prstGeom>
        </p:spPr>
        <p:txBody>
          <a:bodyPr vert="horz" lIns="0" tIns="0" rIns="0" bIns="0" rtlCol="0" anchor="ctr"/>
          <a:lstStyle>
            <a:lvl1pPr algn="l">
              <a:defRPr sz="900">
                <a:solidFill>
                  <a:schemeClr val="bg2">
                    <a:lumMod val="60000"/>
                    <a:lumOff val="40000"/>
                  </a:schemeClr>
                </a:solidFill>
              </a:defRPr>
            </a:lvl1pPr>
          </a:lstStyle>
          <a:p>
            <a:r>
              <a:rPr lang="en-GB" dirty="0" smtClean="0">
                <a:solidFill>
                  <a:srgbClr val="54575A">
                    <a:lumMod val="60000"/>
                    <a:lumOff val="40000"/>
                  </a:srgbClr>
                </a:solidFill>
              </a:rPr>
              <a:t>Presentation information in footer</a:t>
            </a:r>
            <a:endParaRPr lang="en-GB" dirty="0">
              <a:solidFill>
                <a:srgbClr val="54575A">
                  <a:lumMod val="60000"/>
                  <a:lumOff val="40000"/>
                </a:srgbClr>
              </a:solidFill>
            </a:endParaRPr>
          </a:p>
        </p:txBody>
      </p:sp>
      <p:sp>
        <p:nvSpPr>
          <p:cNvPr id="11" name="Text Box 36"/>
          <p:cNvSpPr txBox="1">
            <a:spLocks noChangeArrowheads="1"/>
          </p:cNvSpPr>
          <p:nvPr/>
        </p:nvSpPr>
        <p:spPr bwMode="auto">
          <a:xfrm>
            <a:off x="4211656" y="6357875"/>
            <a:ext cx="3602037" cy="363600"/>
          </a:xfrm>
          <a:prstGeom prst="rect">
            <a:avLst/>
          </a:prstGeom>
        </p:spPr>
        <p:txBody>
          <a:bodyPr vert="horz" lIns="0" tIns="0" rIns="0" bIns="0" rtlCol="0" anchor="ctr"/>
          <a:lstStyle>
            <a:defPPr>
              <a:defRPr lang="en-US"/>
            </a:defPPr>
            <a:lvl1pPr>
              <a:defRPr sz="900">
                <a:solidFill>
                  <a:schemeClr val="tx1">
                    <a:tint val="75000"/>
                  </a:schemeClr>
                </a:solidFill>
              </a:defRPr>
            </a:lvl1pPr>
          </a:lstStyle>
          <a:p>
            <a:r>
              <a:rPr lang="en-GB" dirty="0" smtClean="0">
                <a:solidFill>
                  <a:srgbClr val="54575A">
                    <a:lumMod val="60000"/>
                    <a:lumOff val="40000"/>
                  </a:srgbClr>
                </a:solidFill>
              </a:rPr>
              <a:t>Insert Confidentiality Level </a:t>
            </a:r>
            <a:r>
              <a:rPr lang="en-GB" dirty="0">
                <a:solidFill>
                  <a:srgbClr val="54575A">
                    <a:lumMod val="60000"/>
                    <a:lumOff val="40000"/>
                  </a:srgbClr>
                </a:solidFill>
              </a:rPr>
              <a:t>on title </a:t>
            </a:r>
            <a:r>
              <a:rPr lang="en-GB" dirty="0" smtClean="0">
                <a:solidFill>
                  <a:srgbClr val="54575A">
                    <a:lumMod val="60000"/>
                    <a:lumOff val="40000"/>
                  </a:srgbClr>
                </a:solidFill>
              </a:rPr>
              <a:t>master</a:t>
            </a:r>
            <a:endParaRPr lang="en-GB" dirty="0">
              <a:solidFill>
                <a:srgbClr val="54575A">
                  <a:lumMod val="60000"/>
                  <a:lumOff val="40000"/>
                </a:srgbClr>
              </a:solidFill>
            </a:endParaRPr>
          </a:p>
        </p:txBody>
      </p:sp>
    </p:spTree>
    <p:extLst>
      <p:ext uri="{BB962C8B-B14F-4D97-AF65-F5344CB8AC3E}">
        <p14:creationId xmlns:p14="http://schemas.microsoft.com/office/powerpoint/2010/main" val="3866290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hf hdr="0" dt="0"/>
  <p:txStyles>
    <p:titleStyle>
      <a:lvl1pPr algn="l" defTabSz="914400" rtl="0" eaLnBrk="1" latinLnBrk="0" hangingPunct="1">
        <a:spcBef>
          <a:spcPct val="0"/>
        </a:spcBef>
        <a:buNone/>
        <a:defRPr sz="2400" b="1" kern="1200">
          <a:solidFill>
            <a:schemeClr val="accent1"/>
          </a:solidFill>
          <a:latin typeface="+mj-lt"/>
          <a:ea typeface="+mj-ea"/>
          <a:cs typeface="Arial" pitchFamily="34" charset="0"/>
        </a:defRPr>
      </a:lvl1pPr>
    </p:titleStyle>
    <p:bodyStyle>
      <a:lvl1pPr marL="180975" indent="-180975" algn="l" defTabSz="914400" rtl="0" eaLnBrk="1" latinLnBrk="0" hangingPunct="1">
        <a:spcBef>
          <a:spcPts val="600"/>
        </a:spcBef>
        <a:spcAft>
          <a:spcPts val="600"/>
        </a:spcAft>
        <a:buClr>
          <a:schemeClr val="accent1"/>
        </a:buClr>
        <a:buFont typeface="Arial" pitchFamily="34" charset="0"/>
        <a:buChar char="•"/>
        <a:defRPr sz="1800" kern="1200">
          <a:solidFill>
            <a:schemeClr val="tx1"/>
          </a:solidFill>
          <a:latin typeface="+mn-lt"/>
          <a:ea typeface="+mn-ea"/>
          <a:cs typeface="Arial" pitchFamily="34" charset="0"/>
        </a:defRPr>
      </a:lvl1pPr>
      <a:lvl2pPr marL="447675" indent="-180975" algn="l" defTabSz="914400" rtl="0" eaLnBrk="1" latinLnBrk="0" hangingPunct="1">
        <a:spcBef>
          <a:spcPts val="0"/>
        </a:spcBef>
        <a:spcAft>
          <a:spcPts val="300"/>
        </a:spcAft>
        <a:buClr>
          <a:schemeClr val="accent1"/>
        </a:buClr>
        <a:buFont typeface="Calibri" pitchFamily="34" charset="0"/>
        <a:buChar char="–"/>
        <a:defRPr sz="1400" kern="1200">
          <a:solidFill>
            <a:schemeClr val="tx1"/>
          </a:solidFill>
          <a:latin typeface="+mn-lt"/>
          <a:ea typeface="+mn-ea"/>
          <a:cs typeface="Arial" pitchFamily="34" charset="0"/>
        </a:defRPr>
      </a:lvl2pPr>
      <a:lvl3pPr marL="714375" indent="-171450" algn="l" defTabSz="914400" rtl="0" eaLnBrk="1" latinLnBrk="0" hangingPunct="1">
        <a:spcBef>
          <a:spcPts val="0"/>
        </a:spcBef>
        <a:spcAft>
          <a:spcPts val="300"/>
        </a:spcAft>
        <a:buClr>
          <a:schemeClr val="accent1"/>
        </a:buClr>
        <a:buFont typeface="Calibri" pitchFamily="34" charset="0"/>
        <a:buChar char="–"/>
        <a:defRPr sz="1400" kern="1200">
          <a:solidFill>
            <a:schemeClr val="tx1"/>
          </a:solidFill>
          <a:latin typeface="+mn-lt"/>
          <a:ea typeface="+mn-ea"/>
          <a:cs typeface="Arial" pitchFamily="34" charset="0"/>
        </a:defRPr>
      </a:lvl3pPr>
      <a:lvl4pPr marL="942975" indent="-133350" algn="l" defTabSz="914400" rtl="0" eaLnBrk="1" latinLnBrk="0" hangingPunct="1">
        <a:spcBef>
          <a:spcPct val="20000"/>
        </a:spcBef>
        <a:buClr>
          <a:schemeClr val="accent1"/>
        </a:buClr>
        <a:buFont typeface="Calibri" pitchFamily="34" charset="0"/>
        <a:buChar char="–"/>
        <a:defRPr sz="1200" kern="1200">
          <a:solidFill>
            <a:schemeClr val="tx1"/>
          </a:solidFill>
          <a:latin typeface="+mn-lt"/>
          <a:ea typeface="+mn-ea"/>
          <a:cs typeface="Arial" pitchFamily="34" charset="0"/>
        </a:defRPr>
      </a:lvl4pPr>
      <a:lvl5pPr marL="1114425" indent="-123825" algn="l" defTabSz="914400" rtl="0" eaLnBrk="1" latinLnBrk="0" hangingPunct="1">
        <a:spcBef>
          <a:spcPct val="20000"/>
        </a:spcBef>
        <a:buClr>
          <a:schemeClr val="accent1"/>
        </a:buClr>
        <a:buFont typeface="Calibri" pitchFamily="34" charset="0"/>
        <a:buChar char="–"/>
        <a:defRPr sz="1200" kern="1200" baseline="0">
          <a:solidFill>
            <a:schemeClr val="tx1"/>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6"/>
          <p:cNvSpPr>
            <a:spLocks noGrp="1" noChangeArrowheads="1"/>
          </p:cNvSpPr>
          <p:nvPr>
            <p:ph type="title"/>
          </p:nvPr>
        </p:nvSpPr>
        <p:spPr bwMode="auto">
          <a:xfrm>
            <a:off x="646113" y="374650"/>
            <a:ext cx="7872412" cy="431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24579" name="Rectangle 7"/>
          <p:cNvSpPr>
            <a:spLocks noGrp="1" noChangeArrowheads="1"/>
          </p:cNvSpPr>
          <p:nvPr>
            <p:ph type="body" idx="1"/>
          </p:nvPr>
        </p:nvSpPr>
        <p:spPr bwMode="auto">
          <a:xfrm>
            <a:off x="649288" y="1612900"/>
            <a:ext cx="7866062" cy="4133850"/>
          </a:xfrm>
          <a:prstGeom prst="rect">
            <a:avLst/>
          </a:prstGeom>
          <a:noFill/>
          <a:ln w="9525">
            <a:noFill/>
            <a:miter lim="800000"/>
            <a:headEnd/>
            <a:tailEnd/>
          </a:ln>
        </p:spPr>
        <p:txBody>
          <a:bodyPr vert="horz" wrap="square" lIns="0" tIns="0" rIns="7200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4580" name="Picture 2"/>
          <p:cNvPicPr>
            <a:picLocks noChangeAspect="1" noChangeArrowheads="1"/>
          </p:cNvPicPr>
          <p:nvPr userDrawn="1"/>
        </p:nvPicPr>
        <p:blipFill>
          <a:blip r:embed="rId16" cstate="print"/>
          <a:srcRect/>
          <a:stretch>
            <a:fillRect/>
          </a:stretch>
        </p:blipFill>
        <p:spPr bwMode="auto">
          <a:xfrm>
            <a:off x="1" y="6188075"/>
            <a:ext cx="9143999" cy="671674"/>
          </a:xfrm>
          <a:prstGeom prst="rect">
            <a:avLst/>
          </a:prstGeom>
          <a:noFill/>
          <a:ln w="9525">
            <a:noFill/>
            <a:miter lim="800000"/>
            <a:headEnd/>
            <a:tailEnd/>
          </a:ln>
        </p:spPr>
      </p:pic>
      <p:sp>
        <p:nvSpPr>
          <p:cNvPr id="13" name="Rectangle 34"/>
          <p:cNvSpPr>
            <a:spLocks noGrp="1" noChangeArrowheads="1"/>
          </p:cNvSpPr>
          <p:nvPr>
            <p:ph type="sldNum" sz="quarter" idx="4"/>
          </p:nvPr>
        </p:nvSpPr>
        <p:spPr>
          <a:xfrm>
            <a:off x="190500" y="6337300"/>
            <a:ext cx="412750" cy="274638"/>
          </a:xfrm>
          <a:prstGeom prst="rect">
            <a:avLst/>
          </a:prstGeom>
          <a:ln/>
        </p:spPr>
        <p:txBody>
          <a:bodyPr/>
          <a:lstStyle>
            <a:lvl1pPr>
              <a:defRPr sz="1400" b="0">
                <a:solidFill>
                  <a:schemeClr val="bg1"/>
                </a:solidFill>
              </a:defRPr>
            </a:lvl1pPr>
          </a:lstStyle>
          <a:p>
            <a:pPr algn="ctr" eaLnBrk="0" fontAlgn="base" hangingPunct="0">
              <a:spcBef>
                <a:spcPct val="0"/>
              </a:spcBef>
              <a:spcAft>
                <a:spcPct val="0"/>
              </a:spcAft>
              <a:defRPr/>
            </a:pPr>
            <a:fld id="{A0D9C345-18DD-4AB8-ACEF-74CF13669CEA}" type="slidenum">
              <a:rPr lang="en-GB">
                <a:solidFill>
                  <a:srgbClr val="FFFFFF"/>
                </a:solidFill>
              </a:rPr>
              <a:pPr algn="ctr" eaLnBrk="0" fontAlgn="base" hangingPunct="0">
                <a:spcBef>
                  <a:spcPct val="0"/>
                </a:spcBef>
                <a:spcAft>
                  <a:spcPct val="0"/>
                </a:spcAft>
                <a:defRPr/>
              </a:pPr>
              <a:t>‹#›</a:t>
            </a:fld>
            <a:endParaRPr lang="en-GB" dirty="0">
              <a:solidFill>
                <a:srgbClr val="FFFFFF"/>
              </a:solidFill>
            </a:endParaRPr>
          </a:p>
        </p:txBody>
      </p:sp>
    </p:spTree>
    <p:extLst>
      <p:ext uri="{BB962C8B-B14F-4D97-AF65-F5344CB8AC3E}">
        <p14:creationId xmlns:p14="http://schemas.microsoft.com/office/powerpoint/2010/main" val="370060121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iming>
    <p:tnLst>
      <p:par>
        <p:cTn id="1" dur="indefinite" restart="never" nodeType="tmRoot"/>
      </p:par>
    </p:tnLst>
  </p:timing>
  <p:hf hdr="0"/>
  <p:txStyles>
    <p:titleStyle>
      <a:lvl1pPr algn="l" rtl="0" eaLnBrk="0" fontAlgn="base" hangingPunct="0">
        <a:lnSpc>
          <a:spcPct val="90000"/>
        </a:lnSpc>
        <a:spcBef>
          <a:spcPct val="0"/>
        </a:spcBef>
        <a:spcAft>
          <a:spcPct val="0"/>
        </a:spcAft>
        <a:defRPr sz="2400" b="1">
          <a:solidFill>
            <a:schemeClr val="tx2"/>
          </a:solidFill>
          <a:latin typeface="+mj-lt"/>
          <a:ea typeface="+mj-ea"/>
          <a:cs typeface="+mj-cs"/>
        </a:defRPr>
      </a:lvl1pPr>
      <a:lvl2pPr algn="l" rtl="0" eaLnBrk="0" fontAlgn="base" hangingPunct="0">
        <a:lnSpc>
          <a:spcPct val="90000"/>
        </a:lnSpc>
        <a:spcBef>
          <a:spcPct val="0"/>
        </a:spcBef>
        <a:spcAft>
          <a:spcPct val="0"/>
        </a:spcAft>
        <a:defRPr sz="2400" b="1">
          <a:solidFill>
            <a:schemeClr val="tx2"/>
          </a:solidFill>
          <a:latin typeface="Arial" charset="0"/>
        </a:defRPr>
      </a:lvl2pPr>
      <a:lvl3pPr algn="l" rtl="0" eaLnBrk="0" fontAlgn="base" hangingPunct="0">
        <a:lnSpc>
          <a:spcPct val="90000"/>
        </a:lnSpc>
        <a:spcBef>
          <a:spcPct val="0"/>
        </a:spcBef>
        <a:spcAft>
          <a:spcPct val="0"/>
        </a:spcAft>
        <a:defRPr sz="2400" b="1">
          <a:solidFill>
            <a:schemeClr val="tx2"/>
          </a:solidFill>
          <a:latin typeface="Arial" charset="0"/>
        </a:defRPr>
      </a:lvl3pPr>
      <a:lvl4pPr algn="l" rtl="0" eaLnBrk="0" fontAlgn="base" hangingPunct="0">
        <a:lnSpc>
          <a:spcPct val="90000"/>
        </a:lnSpc>
        <a:spcBef>
          <a:spcPct val="0"/>
        </a:spcBef>
        <a:spcAft>
          <a:spcPct val="0"/>
        </a:spcAft>
        <a:defRPr sz="2400" b="1">
          <a:solidFill>
            <a:schemeClr val="tx2"/>
          </a:solidFill>
          <a:latin typeface="Arial" charset="0"/>
        </a:defRPr>
      </a:lvl4pPr>
      <a:lvl5pPr algn="l" rtl="0" eaLnBrk="0" fontAlgn="base" hangingPunct="0">
        <a:lnSpc>
          <a:spcPct val="90000"/>
        </a:lnSpc>
        <a:spcBef>
          <a:spcPct val="0"/>
        </a:spcBef>
        <a:spcAft>
          <a:spcPct val="0"/>
        </a:spcAft>
        <a:defRPr sz="2400" b="1">
          <a:solidFill>
            <a:schemeClr val="tx2"/>
          </a:solidFill>
          <a:latin typeface="Arial" charset="0"/>
        </a:defRPr>
      </a:lvl5pPr>
      <a:lvl6pPr marL="457200" algn="l" rtl="0" eaLnBrk="0" fontAlgn="base" hangingPunct="0">
        <a:lnSpc>
          <a:spcPct val="90000"/>
        </a:lnSpc>
        <a:spcBef>
          <a:spcPct val="0"/>
        </a:spcBef>
        <a:spcAft>
          <a:spcPct val="0"/>
        </a:spcAft>
        <a:defRPr sz="2400" b="1">
          <a:solidFill>
            <a:schemeClr val="tx2"/>
          </a:solidFill>
          <a:latin typeface="Arial" charset="0"/>
        </a:defRPr>
      </a:lvl6pPr>
      <a:lvl7pPr marL="914400" algn="l" rtl="0" eaLnBrk="0" fontAlgn="base" hangingPunct="0">
        <a:lnSpc>
          <a:spcPct val="90000"/>
        </a:lnSpc>
        <a:spcBef>
          <a:spcPct val="0"/>
        </a:spcBef>
        <a:spcAft>
          <a:spcPct val="0"/>
        </a:spcAft>
        <a:defRPr sz="2400" b="1">
          <a:solidFill>
            <a:schemeClr val="tx2"/>
          </a:solidFill>
          <a:latin typeface="Arial" charset="0"/>
        </a:defRPr>
      </a:lvl7pPr>
      <a:lvl8pPr marL="1371600" algn="l" rtl="0" eaLnBrk="0" fontAlgn="base" hangingPunct="0">
        <a:lnSpc>
          <a:spcPct val="90000"/>
        </a:lnSpc>
        <a:spcBef>
          <a:spcPct val="0"/>
        </a:spcBef>
        <a:spcAft>
          <a:spcPct val="0"/>
        </a:spcAft>
        <a:defRPr sz="2400" b="1">
          <a:solidFill>
            <a:schemeClr val="tx2"/>
          </a:solidFill>
          <a:latin typeface="Arial" charset="0"/>
        </a:defRPr>
      </a:lvl8pPr>
      <a:lvl9pPr marL="1828800" algn="l" rtl="0" eaLnBrk="0" fontAlgn="base" hangingPunct="0">
        <a:lnSpc>
          <a:spcPct val="90000"/>
        </a:lnSpc>
        <a:spcBef>
          <a:spcPct val="0"/>
        </a:spcBef>
        <a:spcAft>
          <a:spcPct val="0"/>
        </a:spcAft>
        <a:defRPr sz="2400" b="1">
          <a:solidFill>
            <a:schemeClr val="tx2"/>
          </a:solidFill>
          <a:latin typeface="Arial" charset="0"/>
        </a:defRPr>
      </a:lvl9pPr>
    </p:titleStyle>
    <p:bodyStyle>
      <a:lvl1pPr marL="182563" indent="-182563" algn="l" rtl="0" eaLnBrk="0" fontAlgn="base" hangingPunct="0">
        <a:lnSpc>
          <a:spcPct val="95000"/>
        </a:lnSpc>
        <a:spcBef>
          <a:spcPct val="50000"/>
        </a:spcBef>
        <a:spcAft>
          <a:spcPct val="0"/>
        </a:spcAft>
        <a:buClr>
          <a:schemeClr val="tx1"/>
        </a:buClr>
        <a:buFont typeface="Arial" pitchFamily="34" charset="0"/>
        <a:buChar char="&gt;"/>
        <a:defRPr sz="1600">
          <a:solidFill>
            <a:schemeClr val="tx1"/>
          </a:solidFill>
          <a:latin typeface="+mn-lt"/>
          <a:ea typeface="+mn-ea"/>
          <a:cs typeface="+mn-cs"/>
        </a:defRPr>
      </a:lvl1pPr>
      <a:lvl2pPr marL="388938" indent="-182563" algn="l" rtl="0" eaLnBrk="0" fontAlgn="base" hangingPunct="0">
        <a:lnSpc>
          <a:spcPct val="95000"/>
        </a:lnSpc>
        <a:spcBef>
          <a:spcPct val="50000"/>
        </a:spcBef>
        <a:spcAft>
          <a:spcPct val="0"/>
        </a:spcAft>
        <a:buClr>
          <a:schemeClr val="tx1"/>
        </a:buClr>
        <a:buChar char="–"/>
        <a:defRPr sz="1600">
          <a:solidFill>
            <a:schemeClr val="tx1"/>
          </a:solidFill>
          <a:latin typeface="+mn-lt"/>
        </a:defRPr>
      </a:lvl2pPr>
      <a:lvl3pPr marL="541338" indent="-128588" algn="l" rtl="0" eaLnBrk="0" fontAlgn="base" hangingPunct="0">
        <a:lnSpc>
          <a:spcPct val="95000"/>
        </a:lnSpc>
        <a:spcBef>
          <a:spcPct val="50000"/>
        </a:spcBef>
        <a:spcAft>
          <a:spcPct val="0"/>
        </a:spcAft>
        <a:buClr>
          <a:schemeClr val="tx1"/>
        </a:buClr>
        <a:buChar char="–"/>
        <a:defRPr sz="1600">
          <a:solidFill>
            <a:schemeClr val="tx1"/>
          </a:solidFill>
          <a:latin typeface="+mn-lt"/>
        </a:defRPr>
      </a:lvl3pPr>
      <a:lvl4pPr marL="711200" indent="-149225" algn="l" rtl="0" eaLnBrk="0" fontAlgn="base" hangingPunct="0">
        <a:lnSpc>
          <a:spcPct val="95000"/>
        </a:lnSpc>
        <a:spcBef>
          <a:spcPct val="50000"/>
        </a:spcBef>
        <a:spcAft>
          <a:spcPct val="0"/>
        </a:spcAft>
        <a:buClr>
          <a:schemeClr val="tx1"/>
        </a:buClr>
        <a:buChar char="–"/>
        <a:defRPr sz="1600">
          <a:solidFill>
            <a:schemeClr val="tx1"/>
          </a:solidFill>
          <a:latin typeface="+mn-lt"/>
        </a:defRPr>
      </a:lvl4pPr>
      <a:lvl5pPr marL="903288" indent="-169863" algn="l" rtl="0" eaLnBrk="0" fontAlgn="base" hangingPunct="0">
        <a:lnSpc>
          <a:spcPct val="95000"/>
        </a:lnSpc>
        <a:spcBef>
          <a:spcPct val="50000"/>
        </a:spcBef>
        <a:spcAft>
          <a:spcPct val="0"/>
        </a:spcAft>
        <a:buClr>
          <a:schemeClr val="tx1"/>
        </a:buClr>
        <a:buChar char="–"/>
        <a:defRPr sz="1600">
          <a:solidFill>
            <a:schemeClr val="tx1"/>
          </a:solidFill>
          <a:latin typeface="+mn-lt"/>
        </a:defRPr>
      </a:lvl5pPr>
      <a:lvl6pPr marL="1360488" indent="-169863" algn="l" rtl="0" eaLnBrk="0" fontAlgn="base" hangingPunct="0">
        <a:lnSpc>
          <a:spcPct val="95000"/>
        </a:lnSpc>
        <a:spcBef>
          <a:spcPct val="50000"/>
        </a:spcBef>
        <a:spcAft>
          <a:spcPct val="0"/>
        </a:spcAft>
        <a:buClr>
          <a:schemeClr val="tx1"/>
        </a:buClr>
        <a:buChar char="–"/>
        <a:defRPr sz="1600">
          <a:solidFill>
            <a:schemeClr val="tx1"/>
          </a:solidFill>
          <a:latin typeface="+mn-lt"/>
        </a:defRPr>
      </a:lvl6pPr>
      <a:lvl7pPr marL="1817688" indent="-169863" algn="l" rtl="0" eaLnBrk="0" fontAlgn="base" hangingPunct="0">
        <a:lnSpc>
          <a:spcPct val="95000"/>
        </a:lnSpc>
        <a:spcBef>
          <a:spcPct val="50000"/>
        </a:spcBef>
        <a:spcAft>
          <a:spcPct val="0"/>
        </a:spcAft>
        <a:buClr>
          <a:schemeClr val="tx1"/>
        </a:buClr>
        <a:buChar char="–"/>
        <a:defRPr sz="1600">
          <a:solidFill>
            <a:schemeClr val="tx1"/>
          </a:solidFill>
          <a:latin typeface="+mn-lt"/>
        </a:defRPr>
      </a:lvl7pPr>
      <a:lvl8pPr marL="2274888" indent="-169863" algn="l" rtl="0" eaLnBrk="0" fontAlgn="base" hangingPunct="0">
        <a:lnSpc>
          <a:spcPct val="95000"/>
        </a:lnSpc>
        <a:spcBef>
          <a:spcPct val="50000"/>
        </a:spcBef>
        <a:spcAft>
          <a:spcPct val="0"/>
        </a:spcAft>
        <a:buClr>
          <a:schemeClr val="tx1"/>
        </a:buClr>
        <a:buChar char="–"/>
        <a:defRPr sz="1600">
          <a:solidFill>
            <a:schemeClr val="tx1"/>
          </a:solidFill>
          <a:latin typeface="+mn-lt"/>
        </a:defRPr>
      </a:lvl8pPr>
      <a:lvl9pPr marL="2732088" indent="-169863" algn="l" rtl="0" eaLnBrk="0" fontAlgn="base" hangingPunct="0">
        <a:lnSpc>
          <a:spcPct val="95000"/>
        </a:lnSpc>
        <a:spcBef>
          <a:spcPct val="50000"/>
        </a:spcBef>
        <a:spcAft>
          <a:spcPct val="0"/>
        </a:spcAft>
        <a:buClr>
          <a:schemeClr val="tx1"/>
        </a:buClr>
        <a:buChar char="–"/>
        <a:defRPr sz="16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ounded Rectangle 67"/>
          <p:cNvSpPr/>
          <p:nvPr/>
        </p:nvSpPr>
        <p:spPr>
          <a:xfrm>
            <a:off x="1979712" y="1817565"/>
            <a:ext cx="1584176" cy="694055"/>
          </a:xfrm>
          <a:prstGeom prst="roundRect">
            <a:avLst/>
          </a:prstGeom>
          <a:solidFill>
            <a:srgbClr val="000000">
              <a:lumMod val="65000"/>
              <a:lumOff val="35000"/>
            </a:srgbClr>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000" b="1" kern="0" dirty="0" smtClean="0">
                <a:solidFill>
                  <a:srgbClr val="FFFFFF"/>
                </a:solidFill>
                <a:ea typeface="ＭＳ Ｐゴシック"/>
                <a:cs typeface="Arial"/>
              </a:rPr>
              <a:t>Red Small  Pro Plus</a:t>
            </a:r>
          </a:p>
        </p:txBody>
      </p:sp>
      <p:sp>
        <p:nvSpPr>
          <p:cNvPr id="69" name="Rounded Rectangle 68"/>
          <p:cNvSpPr/>
          <p:nvPr/>
        </p:nvSpPr>
        <p:spPr>
          <a:xfrm>
            <a:off x="3707904" y="1817565"/>
            <a:ext cx="1584176" cy="694055"/>
          </a:xfrm>
          <a:prstGeom prst="roundRect">
            <a:avLst/>
          </a:prstGeom>
          <a:solidFill>
            <a:srgbClr val="000000">
              <a:lumMod val="65000"/>
              <a:lumOff val="35000"/>
            </a:srgbClr>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b="1" kern="0" dirty="0" smtClean="0">
                <a:solidFill>
                  <a:srgbClr val="FFFFFF"/>
                </a:solidFill>
                <a:ea typeface="ＭＳ Ｐゴシック"/>
                <a:cs typeface="Arial"/>
              </a:rPr>
              <a:t>Red Medium Pro Plus</a:t>
            </a:r>
          </a:p>
        </p:txBody>
      </p:sp>
      <p:sp>
        <p:nvSpPr>
          <p:cNvPr id="70" name="Rounded Rectangle 69"/>
          <p:cNvSpPr/>
          <p:nvPr/>
        </p:nvSpPr>
        <p:spPr>
          <a:xfrm>
            <a:off x="5436096" y="1817565"/>
            <a:ext cx="1584176" cy="694055"/>
          </a:xfrm>
          <a:prstGeom prst="roundRect">
            <a:avLst/>
          </a:prstGeom>
          <a:solidFill>
            <a:srgbClr val="000000">
              <a:lumMod val="65000"/>
              <a:lumOff val="35000"/>
            </a:srgbClr>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000" b="1" kern="0" dirty="0" smtClean="0">
                <a:solidFill>
                  <a:srgbClr val="FFFFFF"/>
                </a:solidFill>
                <a:ea typeface="ＭＳ Ｐゴシック"/>
                <a:cs typeface="Arial"/>
              </a:rPr>
              <a:t>Red Large  Pro Plus</a:t>
            </a:r>
          </a:p>
        </p:txBody>
      </p:sp>
      <p:sp>
        <p:nvSpPr>
          <p:cNvPr id="71" name="Rounded Rectangle 70"/>
          <p:cNvSpPr/>
          <p:nvPr/>
        </p:nvSpPr>
        <p:spPr>
          <a:xfrm>
            <a:off x="7164288" y="1817565"/>
            <a:ext cx="1584176" cy="694055"/>
          </a:xfrm>
          <a:prstGeom prst="roundRect">
            <a:avLst/>
          </a:prstGeom>
          <a:solidFill>
            <a:srgbClr val="000000">
              <a:lumMod val="65000"/>
              <a:lumOff val="35000"/>
            </a:srgbClr>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000" b="1" kern="0" dirty="0" smtClean="0">
                <a:solidFill>
                  <a:srgbClr val="FFFFFF"/>
                </a:solidFill>
                <a:ea typeface="ＭＳ Ｐゴシック"/>
                <a:cs typeface="Arial"/>
              </a:rPr>
              <a:t>Red Elite    Pro </a:t>
            </a:r>
          </a:p>
        </p:txBody>
      </p:sp>
      <p:sp>
        <p:nvSpPr>
          <p:cNvPr id="72" name="Rounded Rectangle 71"/>
          <p:cNvSpPr/>
          <p:nvPr/>
        </p:nvSpPr>
        <p:spPr>
          <a:xfrm>
            <a:off x="251520" y="1833544"/>
            <a:ext cx="1584176" cy="68515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000" b="1" kern="0" dirty="0" smtClean="0">
                <a:solidFill>
                  <a:srgbClr val="FFFFFF"/>
                </a:solidFill>
                <a:ea typeface="ＭＳ Ｐゴシック"/>
                <a:cs typeface="Arial"/>
              </a:rPr>
              <a:t>Red tarifeleri</a:t>
            </a:r>
          </a:p>
        </p:txBody>
      </p:sp>
      <p:sp>
        <p:nvSpPr>
          <p:cNvPr id="73" name="Rounded Rectangle 72"/>
          <p:cNvSpPr/>
          <p:nvPr/>
        </p:nvSpPr>
        <p:spPr>
          <a:xfrm>
            <a:off x="251520" y="2702135"/>
            <a:ext cx="1584176" cy="819939"/>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600" b="1" kern="0" dirty="0" smtClean="0">
                <a:solidFill>
                  <a:srgbClr val="FFFFFF"/>
                </a:solidFill>
                <a:ea typeface="ＭＳ Ｐゴシック"/>
                <a:cs typeface="Arial"/>
              </a:rPr>
              <a:t>Dakika</a:t>
            </a:r>
            <a:endParaRPr lang="tr-TR" sz="1600" kern="0" dirty="0" smtClean="0">
              <a:solidFill>
                <a:srgbClr val="FFFFFF"/>
              </a:solidFill>
              <a:ea typeface="ＭＳ Ｐゴシック"/>
              <a:cs typeface="Arial"/>
            </a:endParaRPr>
          </a:p>
        </p:txBody>
      </p:sp>
      <p:sp>
        <p:nvSpPr>
          <p:cNvPr id="74" name="Rounded Rectangle 73"/>
          <p:cNvSpPr/>
          <p:nvPr/>
        </p:nvSpPr>
        <p:spPr>
          <a:xfrm>
            <a:off x="1979712" y="2730563"/>
            <a:ext cx="6768752" cy="270744"/>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b="1" kern="0" dirty="0" smtClean="0">
                <a:solidFill>
                  <a:srgbClr val="FFFFFF"/>
                </a:solidFill>
                <a:ea typeface="ＭＳ Ｐゴシック"/>
                <a:cs typeface="Arial"/>
              </a:rPr>
              <a:t>Tüm Vodafonelularla ve sabit hatlarla sınırsız</a:t>
            </a:r>
          </a:p>
        </p:txBody>
      </p:sp>
      <p:sp>
        <p:nvSpPr>
          <p:cNvPr id="75" name="Rounded Rectangle 74"/>
          <p:cNvSpPr/>
          <p:nvPr/>
        </p:nvSpPr>
        <p:spPr>
          <a:xfrm>
            <a:off x="1979712" y="3074938"/>
            <a:ext cx="1584176" cy="439461"/>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Yöne 1000 Dk</a:t>
            </a:r>
          </a:p>
        </p:txBody>
      </p:sp>
      <p:sp>
        <p:nvSpPr>
          <p:cNvPr id="77" name="Rounded Rectangle 76"/>
          <p:cNvSpPr/>
          <p:nvPr/>
        </p:nvSpPr>
        <p:spPr>
          <a:xfrm>
            <a:off x="5436096" y="3074938"/>
            <a:ext cx="1584176" cy="439461"/>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Yöne 4000 Dk</a:t>
            </a:r>
          </a:p>
        </p:txBody>
      </p:sp>
      <p:sp>
        <p:nvSpPr>
          <p:cNvPr id="78" name="Rounded Rectangle 77"/>
          <p:cNvSpPr/>
          <p:nvPr/>
        </p:nvSpPr>
        <p:spPr>
          <a:xfrm>
            <a:off x="7164288" y="3074938"/>
            <a:ext cx="1584176" cy="439461"/>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Yöne 6000 Dk</a:t>
            </a:r>
          </a:p>
        </p:txBody>
      </p:sp>
      <p:sp>
        <p:nvSpPr>
          <p:cNvPr id="79" name="Rounded Rectangle 78"/>
          <p:cNvSpPr/>
          <p:nvPr/>
        </p:nvSpPr>
        <p:spPr>
          <a:xfrm>
            <a:off x="251520" y="3705003"/>
            <a:ext cx="1584176" cy="44693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600" b="1" kern="0" dirty="0" smtClean="0">
                <a:solidFill>
                  <a:srgbClr val="FFFFFF"/>
                </a:solidFill>
                <a:ea typeface="ＭＳ Ｐゴシック"/>
                <a:cs typeface="Arial"/>
              </a:rPr>
              <a:t>SMS</a:t>
            </a:r>
            <a:endParaRPr lang="tr-TR" sz="1600" kern="0" dirty="0" smtClean="0">
              <a:solidFill>
                <a:srgbClr val="FFFFFF"/>
              </a:solidFill>
              <a:ea typeface="ＭＳ Ｐゴシック"/>
              <a:cs typeface="Arial"/>
            </a:endParaRPr>
          </a:p>
        </p:txBody>
      </p:sp>
      <p:sp>
        <p:nvSpPr>
          <p:cNvPr id="80" name="Rounded Rectangle 79"/>
          <p:cNvSpPr/>
          <p:nvPr/>
        </p:nvSpPr>
        <p:spPr>
          <a:xfrm>
            <a:off x="1979712" y="3705003"/>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Yöne 1000 SMS</a:t>
            </a:r>
          </a:p>
        </p:txBody>
      </p:sp>
      <p:sp>
        <p:nvSpPr>
          <p:cNvPr id="82" name="Rounded Rectangle 81"/>
          <p:cNvSpPr/>
          <p:nvPr/>
        </p:nvSpPr>
        <p:spPr>
          <a:xfrm>
            <a:off x="5436096" y="3705003"/>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Yöne 4000 SMS</a:t>
            </a:r>
          </a:p>
        </p:txBody>
      </p:sp>
      <p:sp>
        <p:nvSpPr>
          <p:cNvPr id="83" name="Rounded Rectangle 82"/>
          <p:cNvSpPr/>
          <p:nvPr/>
        </p:nvSpPr>
        <p:spPr>
          <a:xfrm>
            <a:off x="7164288" y="3705003"/>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Yöne 6000 SMS</a:t>
            </a:r>
          </a:p>
        </p:txBody>
      </p:sp>
      <p:sp>
        <p:nvSpPr>
          <p:cNvPr id="84" name="Rounded Rectangle 83"/>
          <p:cNvSpPr/>
          <p:nvPr/>
        </p:nvSpPr>
        <p:spPr>
          <a:xfrm>
            <a:off x="253792" y="4321432"/>
            <a:ext cx="1584176" cy="44693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600" b="1" kern="0" dirty="0" smtClean="0">
                <a:solidFill>
                  <a:srgbClr val="FFFFFF"/>
                </a:solidFill>
                <a:ea typeface="ＭＳ Ｐゴシック"/>
                <a:cs typeface="Arial"/>
              </a:rPr>
              <a:t>İnternet</a:t>
            </a:r>
            <a:endParaRPr lang="tr-TR" sz="1600" kern="0" dirty="0" smtClean="0">
              <a:solidFill>
                <a:srgbClr val="FFFFFF"/>
              </a:solidFill>
              <a:ea typeface="ＭＳ Ｐゴシック"/>
              <a:cs typeface="Arial"/>
            </a:endParaRPr>
          </a:p>
        </p:txBody>
      </p:sp>
      <p:sp>
        <p:nvSpPr>
          <p:cNvPr id="99" name="Title 1"/>
          <p:cNvSpPr>
            <a:spLocks noGrp="1"/>
          </p:cNvSpPr>
          <p:nvPr>
            <p:ph type="title"/>
          </p:nvPr>
        </p:nvSpPr>
        <p:spPr>
          <a:xfrm>
            <a:off x="1804156" y="404664"/>
            <a:ext cx="6552456" cy="1042967"/>
          </a:xfrm>
        </p:spPr>
        <p:txBody>
          <a:bodyPr/>
          <a:lstStyle/>
          <a:p>
            <a:r>
              <a:rPr lang="tr-TR" dirty="0" smtClean="0"/>
              <a:t>Vodafone TÜRSAB’a Özel Bireysel Tarifeler</a:t>
            </a:r>
            <a:r>
              <a:rPr lang="tr-TR" dirty="0" smtClean="0"/>
              <a:t/>
            </a:r>
            <a:br>
              <a:rPr lang="tr-TR" dirty="0" smtClean="0"/>
            </a:br>
            <a:endParaRPr lang="tr-TR" b="0" dirty="0"/>
          </a:p>
        </p:txBody>
      </p:sp>
      <p:sp>
        <p:nvSpPr>
          <p:cNvPr id="100" name="Oval 99"/>
          <p:cNvSpPr/>
          <p:nvPr/>
        </p:nvSpPr>
        <p:spPr>
          <a:xfrm>
            <a:off x="164954" y="170597"/>
            <a:ext cx="914400" cy="914400"/>
          </a:xfrm>
          <a:prstGeom prst="ellipse">
            <a:avLst/>
          </a:prstGeom>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spcFirstLastPara="0" vert="horz" wrap="square" lIns="6350" tIns="6350" rIns="6350" bIns="6350" numCol="1" spcCol="1270" rtlCol="0" anchor="ctr" anchorCtr="0">
            <a:noAutofit/>
          </a:bodyPr>
          <a:lstStyle/>
          <a:p>
            <a:pPr algn="ctr" defTabSz="444500">
              <a:lnSpc>
                <a:spcPct val="90000"/>
              </a:lnSpc>
              <a:spcBef>
                <a:spcPct val="0"/>
              </a:spcBef>
              <a:spcAft>
                <a:spcPct val="35000"/>
              </a:spcAft>
            </a:pPr>
            <a:r>
              <a:rPr lang="tr-TR" sz="4000" dirty="0">
                <a:solidFill>
                  <a:srgbClr val="FFFFFF"/>
                </a:solidFill>
              </a:rPr>
              <a:t>1</a:t>
            </a:r>
            <a:endParaRPr lang="tr-TR" sz="4000" dirty="0" smtClean="0">
              <a:solidFill>
                <a:srgbClr val="FFFFFF"/>
              </a:solidFill>
            </a:endParaRPr>
          </a:p>
        </p:txBody>
      </p:sp>
      <p:sp>
        <p:nvSpPr>
          <p:cNvPr id="101" name="Rounded Rectangle 100"/>
          <p:cNvSpPr/>
          <p:nvPr/>
        </p:nvSpPr>
        <p:spPr>
          <a:xfrm>
            <a:off x="251520" y="4941215"/>
            <a:ext cx="1584176" cy="863561"/>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a:defRPr/>
            </a:pPr>
            <a:r>
              <a:rPr lang="tr-TR" sz="1400" b="1" kern="0" dirty="0" smtClean="0">
                <a:solidFill>
                  <a:srgbClr val="FFFFFF"/>
                </a:solidFill>
                <a:ea typeface="ＭＳ Ｐゴシック"/>
                <a:cs typeface="Arial"/>
              </a:rPr>
              <a:t>Kontratlı Red Pro Plus fiyatı</a:t>
            </a:r>
          </a:p>
          <a:p>
            <a:pPr algn="ctr" defTabSz="444500">
              <a:defRPr/>
            </a:pPr>
            <a:r>
              <a:rPr lang="tr-TR" sz="1400" b="1" kern="0" dirty="0">
                <a:solidFill>
                  <a:srgbClr val="FFFFFF"/>
                </a:solidFill>
                <a:ea typeface="ＭＳ Ｐゴシック"/>
                <a:cs typeface="Arial"/>
              </a:rPr>
              <a:t>(Baz=MNT)</a:t>
            </a:r>
            <a:endParaRPr lang="tr-TR" sz="1400" kern="0" dirty="0" smtClean="0">
              <a:solidFill>
                <a:srgbClr val="FFFFFF"/>
              </a:solidFill>
              <a:ea typeface="ＭＳ Ｐゴシック"/>
              <a:cs typeface="Arial"/>
            </a:endParaRPr>
          </a:p>
        </p:txBody>
      </p:sp>
      <p:sp>
        <p:nvSpPr>
          <p:cNvPr id="107" name="Rounded Rectangle 106"/>
          <p:cNvSpPr/>
          <p:nvPr/>
        </p:nvSpPr>
        <p:spPr>
          <a:xfrm>
            <a:off x="1979712" y="4940668"/>
            <a:ext cx="1584176" cy="864596"/>
          </a:xfrm>
          <a:prstGeom prst="roundRect">
            <a:avLst/>
          </a:prstGeom>
          <a:solidFill>
            <a:srgbClr val="A8B400"/>
          </a:solidFill>
          <a:ln w="25400" cap="flat" cmpd="sng" algn="ctr">
            <a:solidFill>
              <a:srgbClr val="A8B400"/>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400" b="1" kern="0" dirty="0" smtClean="0">
                <a:solidFill>
                  <a:srgbClr val="FFFFFF"/>
                </a:solidFill>
                <a:ea typeface="ＭＳ Ｐゴシック"/>
                <a:cs typeface="Arial"/>
              </a:rPr>
              <a:t>49 TL</a:t>
            </a:r>
          </a:p>
        </p:txBody>
      </p:sp>
      <p:sp>
        <p:nvSpPr>
          <p:cNvPr id="108" name="Rounded Rectangle 107"/>
          <p:cNvSpPr/>
          <p:nvPr/>
        </p:nvSpPr>
        <p:spPr>
          <a:xfrm>
            <a:off x="3695416" y="4940668"/>
            <a:ext cx="1584176" cy="864596"/>
          </a:xfrm>
          <a:prstGeom prst="roundRect">
            <a:avLst/>
          </a:prstGeom>
          <a:solidFill>
            <a:srgbClr val="A8B400"/>
          </a:solidFill>
          <a:ln w="25400" cap="flat" cmpd="sng" algn="ctr">
            <a:solidFill>
              <a:srgbClr val="A8B400"/>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400" b="1" kern="0" dirty="0" smtClean="0">
                <a:solidFill>
                  <a:srgbClr val="FFFFFF"/>
                </a:solidFill>
                <a:ea typeface="ＭＳ Ｐゴシック"/>
                <a:cs typeface="Arial"/>
              </a:rPr>
              <a:t>59 TL</a:t>
            </a:r>
          </a:p>
        </p:txBody>
      </p:sp>
      <p:sp>
        <p:nvSpPr>
          <p:cNvPr id="109" name="Rounded Rectangle 108"/>
          <p:cNvSpPr/>
          <p:nvPr/>
        </p:nvSpPr>
        <p:spPr>
          <a:xfrm>
            <a:off x="5436096" y="4940668"/>
            <a:ext cx="1584176" cy="864596"/>
          </a:xfrm>
          <a:prstGeom prst="roundRect">
            <a:avLst/>
          </a:prstGeom>
          <a:solidFill>
            <a:srgbClr val="A8B400"/>
          </a:solidFill>
          <a:ln w="25400" cap="flat" cmpd="sng" algn="ctr">
            <a:solidFill>
              <a:srgbClr val="A8B400"/>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400" b="1" kern="0" dirty="0">
                <a:solidFill>
                  <a:srgbClr val="FFFFFF"/>
                </a:solidFill>
                <a:ea typeface="ＭＳ Ｐゴシック"/>
                <a:cs typeface="Arial"/>
              </a:rPr>
              <a:t>6</a:t>
            </a:r>
            <a:r>
              <a:rPr lang="tr-TR" sz="2400" b="1" kern="0" dirty="0" smtClean="0">
                <a:solidFill>
                  <a:srgbClr val="FFFFFF"/>
                </a:solidFill>
                <a:ea typeface="ＭＳ Ｐゴシック"/>
                <a:cs typeface="Arial"/>
              </a:rPr>
              <a:t>9 TL</a:t>
            </a:r>
          </a:p>
        </p:txBody>
      </p:sp>
      <p:sp>
        <p:nvSpPr>
          <p:cNvPr id="110" name="Rounded Rectangle 109"/>
          <p:cNvSpPr/>
          <p:nvPr/>
        </p:nvSpPr>
        <p:spPr>
          <a:xfrm>
            <a:off x="7164288" y="4940668"/>
            <a:ext cx="1584176" cy="864596"/>
          </a:xfrm>
          <a:prstGeom prst="roundRect">
            <a:avLst/>
          </a:prstGeom>
          <a:solidFill>
            <a:srgbClr val="A8B400"/>
          </a:solidFill>
          <a:ln w="25400" cap="flat" cmpd="sng" algn="ctr">
            <a:solidFill>
              <a:srgbClr val="A8B400"/>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2400" b="1" kern="0" dirty="0">
                <a:solidFill>
                  <a:srgbClr val="FFFFFF"/>
                </a:solidFill>
                <a:ea typeface="ＭＳ Ｐゴシック"/>
                <a:cs typeface="Arial"/>
              </a:rPr>
              <a:t>8</a:t>
            </a:r>
            <a:r>
              <a:rPr lang="tr-TR" sz="2400" b="1" kern="0" dirty="0" smtClean="0">
                <a:solidFill>
                  <a:srgbClr val="FFFFFF"/>
                </a:solidFill>
                <a:ea typeface="ＭＳ Ｐゴシック"/>
                <a:cs typeface="Arial"/>
              </a:rPr>
              <a:t>9 TL</a:t>
            </a:r>
          </a:p>
        </p:txBody>
      </p:sp>
      <p:sp>
        <p:nvSpPr>
          <p:cNvPr id="45" name="Rounded Rectangle 44"/>
          <p:cNvSpPr/>
          <p:nvPr/>
        </p:nvSpPr>
        <p:spPr>
          <a:xfrm>
            <a:off x="1981984" y="4300888"/>
            <a:ext cx="717808"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a:solidFill>
                  <a:srgbClr val="FFFFFF"/>
                </a:solidFill>
                <a:ea typeface="ＭＳ Ｐゴシック"/>
                <a:cs typeface="Arial"/>
              </a:rPr>
              <a:t>3</a:t>
            </a:r>
            <a:r>
              <a:rPr lang="tr-TR" sz="1400" b="1" kern="0" dirty="0" smtClean="0">
                <a:solidFill>
                  <a:srgbClr val="FFFFFF"/>
                </a:solidFill>
                <a:ea typeface="ＭＳ Ｐゴシック"/>
                <a:cs typeface="Arial"/>
              </a:rPr>
              <a:t> GB</a:t>
            </a:r>
          </a:p>
        </p:txBody>
      </p:sp>
      <p:sp>
        <p:nvSpPr>
          <p:cNvPr id="46" name="Rounded Rectangle 45"/>
          <p:cNvSpPr/>
          <p:nvPr/>
        </p:nvSpPr>
        <p:spPr>
          <a:xfrm>
            <a:off x="2780184" y="4300887"/>
            <a:ext cx="783704" cy="446935"/>
          </a:xfrm>
          <a:prstGeom prst="roundRect">
            <a:avLst/>
          </a:prstGeom>
          <a:solidFill>
            <a:srgbClr val="C00000"/>
          </a:solidFill>
          <a:ln w="25400" cap="flat" cmpd="sng" algn="ctr">
            <a:no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4 GB</a:t>
            </a:r>
          </a:p>
        </p:txBody>
      </p:sp>
      <p:sp>
        <p:nvSpPr>
          <p:cNvPr id="47" name="Rounded Rectangle 46"/>
          <p:cNvSpPr/>
          <p:nvPr/>
        </p:nvSpPr>
        <p:spPr>
          <a:xfrm>
            <a:off x="5438368" y="4292597"/>
            <a:ext cx="717808"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6 GB</a:t>
            </a:r>
          </a:p>
        </p:txBody>
      </p:sp>
      <p:sp>
        <p:nvSpPr>
          <p:cNvPr id="48" name="Rounded Rectangle 47"/>
          <p:cNvSpPr/>
          <p:nvPr/>
        </p:nvSpPr>
        <p:spPr>
          <a:xfrm>
            <a:off x="6236568" y="4292596"/>
            <a:ext cx="783704" cy="446935"/>
          </a:xfrm>
          <a:prstGeom prst="roundRect">
            <a:avLst/>
          </a:prstGeom>
          <a:solidFill>
            <a:srgbClr val="C00000"/>
          </a:solidFill>
          <a:ln w="25400" cap="flat" cmpd="sng" algn="ctr">
            <a:no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a:solidFill>
                  <a:srgbClr val="FFFFFF"/>
                </a:solidFill>
                <a:ea typeface="ＭＳ Ｐゴシック"/>
                <a:cs typeface="Arial"/>
              </a:rPr>
              <a:t>7</a:t>
            </a:r>
            <a:r>
              <a:rPr lang="tr-TR" sz="1400" b="1" kern="0" dirty="0" smtClean="0">
                <a:solidFill>
                  <a:srgbClr val="FFFFFF"/>
                </a:solidFill>
                <a:ea typeface="ＭＳ Ｐゴシック"/>
                <a:cs typeface="Arial"/>
              </a:rPr>
              <a:t> GB</a:t>
            </a:r>
          </a:p>
        </p:txBody>
      </p:sp>
      <p:cxnSp>
        <p:nvCxnSpPr>
          <p:cNvPr id="49" name="Straight Connector 48"/>
          <p:cNvCxnSpPr/>
          <p:nvPr/>
        </p:nvCxnSpPr>
        <p:spPr>
          <a:xfrm flipH="1">
            <a:off x="5408608" y="4310173"/>
            <a:ext cx="777328" cy="447136"/>
          </a:xfrm>
          <a:prstGeom prst="line">
            <a:avLst/>
          </a:prstGeom>
          <a:noFill/>
          <a:ln w="57150" cap="flat" cmpd="sng" algn="ctr">
            <a:solidFill>
              <a:srgbClr val="E60000"/>
            </a:solidFill>
            <a:prstDash val="solid"/>
          </a:ln>
          <a:effectLst/>
        </p:spPr>
      </p:cxnSp>
      <p:sp>
        <p:nvSpPr>
          <p:cNvPr id="50" name="Rounded Rectangle 49"/>
          <p:cNvSpPr/>
          <p:nvPr/>
        </p:nvSpPr>
        <p:spPr>
          <a:xfrm>
            <a:off x="7166560" y="4292597"/>
            <a:ext cx="717808"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a:solidFill>
                  <a:srgbClr val="FFFFFF"/>
                </a:solidFill>
                <a:ea typeface="ＭＳ Ｐゴシック"/>
                <a:cs typeface="Arial"/>
              </a:rPr>
              <a:t>6</a:t>
            </a:r>
            <a:r>
              <a:rPr lang="tr-TR" sz="1400" b="1" kern="0" dirty="0" smtClean="0">
                <a:solidFill>
                  <a:srgbClr val="FFFFFF"/>
                </a:solidFill>
                <a:ea typeface="ＭＳ Ｐゴシック"/>
                <a:cs typeface="Arial"/>
              </a:rPr>
              <a:t> GB</a:t>
            </a:r>
          </a:p>
        </p:txBody>
      </p:sp>
      <p:sp>
        <p:nvSpPr>
          <p:cNvPr id="51" name="Rounded Rectangle 50"/>
          <p:cNvSpPr/>
          <p:nvPr/>
        </p:nvSpPr>
        <p:spPr>
          <a:xfrm>
            <a:off x="7964760" y="4292596"/>
            <a:ext cx="783704" cy="446935"/>
          </a:xfrm>
          <a:prstGeom prst="roundRect">
            <a:avLst/>
          </a:prstGeom>
          <a:solidFill>
            <a:srgbClr val="C00000"/>
          </a:solidFill>
          <a:ln w="25400" cap="flat" cmpd="sng" algn="ctr">
            <a:no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a:solidFill>
                  <a:srgbClr val="FFFFFF"/>
                </a:solidFill>
                <a:ea typeface="ＭＳ Ｐゴシック"/>
                <a:cs typeface="Arial"/>
              </a:rPr>
              <a:t>8</a:t>
            </a:r>
            <a:r>
              <a:rPr lang="tr-TR" sz="1400" b="1" kern="0" dirty="0" smtClean="0">
                <a:solidFill>
                  <a:srgbClr val="FFFFFF"/>
                </a:solidFill>
                <a:ea typeface="ＭＳ Ｐゴシック"/>
                <a:cs typeface="Arial"/>
              </a:rPr>
              <a:t> GB</a:t>
            </a:r>
          </a:p>
        </p:txBody>
      </p:sp>
      <p:sp>
        <p:nvSpPr>
          <p:cNvPr id="52" name="Rounded Rectangle 51"/>
          <p:cNvSpPr/>
          <p:nvPr/>
        </p:nvSpPr>
        <p:spPr>
          <a:xfrm>
            <a:off x="3710176" y="4292596"/>
            <a:ext cx="1584176" cy="446935"/>
          </a:xfrm>
          <a:prstGeom prst="roundRect">
            <a:avLst/>
          </a:prstGeom>
          <a:solidFill>
            <a:srgbClr val="C00000"/>
          </a:solidFill>
          <a:ln w="25400" cap="flat" cmpd="sng" algn="ctr">
            <a:no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pPr>
            <a:r>
              <a:rPr lang="tr-TR" sz="1400" b="1" kern="0" dirty="0" smtClean="0">
                <a:solidFill>
                  <a:srgbClr val="FFFFFF"/>
                </a:solidFill>
                <a:ea typeface="ＭＳ Ｐゴシック"/>
                <a:cs typeface="Arial"/>
              </a:rPr>
              <a:t>6 </a:t>
            </a:r>
            <a:r>
              <a:rPr lang="tr-TR" sz="1400" b="1" kern="0" dirty="0">
                <a:solidFill>
                  <a:srgbClr val="FFFFFF"/>
                </a:solidFill>
                <a:ea typeface="ＭＳ Ｐゴシック"/>
                <a:cs typeface="Arial"/>
              </a:rPr>
              <a:t>GB</a:t>
            </a:r>
          </a:p>
        </p:txBody>
      </p:sp>
      <p:cxnSp>
        <p:nvCxnSpPr>
          <p:cNvPr id="53" name="Straight Connector 52"/>
          <p:cNvCxnSpPr/>
          <p:nvPr/>
        </p:nvCxnSpPr>
        <p:spPr>
          <a:xfrm flipH="1">
            <a:off x="1952224" y="4318464"/>
            <a:ext cx="777328" cy="447136"/>
          </a:xfrm>
          <a:prstGeom prst="line">
            <a:avLst/>
          </a:prstGeom>
          <a:noFill/>
          <a:ln w="57150" cap="flat" cmpd="sng" algn="ctr">
            <a:solidFill>
              <a:srgbClr val="E60000"/>
            </a:solidFill>
            <a:prstDash val="solid"/>
          </a:ln>
          <a:effectLst/>
        </p:spPr>
      </p:cxnSp>
      <p:cxnSp>
        <p:nvCxnSpPr>
          <p:cNvPr id="54" name="Straight Connector 53"/>
          <p:cNvCxnSpPr/>
          <p:nvPr/>
        </p:nvCxnSpPr>
        <p:spPr>
          <a:xfrm flipH="1">
            <a:off x="7136800" y="4310173"/>
            <a:ext cx="777328" cy="447136"/>
          </a:xfrm>
          <a:prstGeom prst="line">
            <a:avLst/>
          </a:prstGeom>
          <a:noFill/>
          <a:ln w="57150" cap="flat" cmpd="sng" algn="ctr">
            <a:solidFill>
              <a:srgbClr val="E60000"/>
            </a:solidFill>
            <a:prstDash val="solid"/>
          </a:ln>
          <a:effectLst/>
        </p:spPr>
      </p:cxnSp>
      <p:sp>
        <p:nvSpPr>
          <p:cNvPr id="55" name="Rounded Rectangle 54"/>
          <p:cNvSpPr/>
          <p:nvPr/>
        </p:nvSpPr>
        <p:spPr>
          <a:xfrm>
            <a:off x="3768884" y="3705003"/>
            <a:ext cx="779600"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a:t>
            </a:r>
            <a:r>
              <a:rPr lang="tr-TR" sz="1200" b="1" kern="0" dirty="0" smtClean="0">
                <a:solidFill>
                  <a:srgbClr val="FFFFFF"/>
                </a:solidFill>
                <a:ea typeface="ＭＳ Ｐゴシック"/>
                <a:cs typeface="Arial"/>
              </a:rPr>
              <a:t>Yöne </a:t>
            </a:r>
            <a:r>
              <a:rPr lang="tr-TR" sz="1200" b="1" kern="0" dirty="0">
                <a:solidFill>
                  <a:srgbClr val="FFFFFF"/>
                </a:solidFill>
                <a:ea typeface="ＭＳ Ｐゴシック"/>
                <a:cs typeface="Arial"/>
                <a:sym typeface="Wingdings" panose="05000000000000000000" pitchFamily="2" charset="2"/>
              </a:rPr>
              <a:t>1</a:t>
            </a:r>
            <a:r>
              <a:rPr lang="tr-TR" sz="1200" b="1" kern="0" dirty="0" smtClean="0">
                <a:solidFill>
                  <a:srgbClr val="FFFFFF"/>
                </a:solidFill>
                <a:ea typeface="ＭＳ Ｐゴシック"/>
                <a:cs typeface="Arial"/>
                <a:sym typeface="Wingdings" panose="05000000000000000000" pitchFamily="2" charset="2"/>
              </a:rPr>
              <a:t>000 </a:t>
            </a:r>
            <a:r>
              <a:rPr lang="tr-TR" sz="1200" b="1" kern="0" dirty="0" smtClean="0">
                <a:solidFill>
                  <a:srgbClr val="FFFFFF"/>
                </a:solidFill>
                <a:ea typeface="ＭＳ Ｐゴシック"/>
                <a:cs typeface="Arial"/>
              </a:rPr>
              <a:t>SMS</a:t>
            </a:r>
          </a:p>
        </p:txBody>
      </p:sp>
      <p:sp>
        <p:nvSpPr>
          <p:cNvPr id="56" name="Rounded Rectangle 55"/>
          <p:cNvSpPr/>
          <p:nvPr/>
        </p:nvSpPr>
        <p:spPr>
          <a:xfrm>
            <a:off x="4548484" y="3701645"/>
            <a:ext cx="779600" cy="446935"/>
          </a:xfrm>
          <a:prstGeom prst="roundRect">
            <a:avLst/>
          </a:prstGeom>
          <a:solidFill>
            <a:srgbClr val="C00000"/>
          </a:solidFill>
          <a:ln w="25400" cap="flat" cmpd="sng" algn="ctr">
            <a:no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400" b="1" kern="0" dirty="0" smtClean="0">
                <a:solidFill>
                  <a:srgbClr val="FFFFFF"/>
                </a:solidFill>
                <a:ea typeface="ＭＳ Ｐゴシック"/>
                <a:cs typeface="Arial"/>
              </a:rPr>
              <a:t>Her </a:t>
            </a:r>
            <a:r>
              <a:rPr lang="tr-TR" sz="1200" b="1" kern="0" dirty="0" smtClean="0">
                <a:solidFill>
                  <a:srgbClr val="FFFFFF"/>
                </a:solidFill>
                <a:ea typeface="ＭＳ Ｐゴシック"/>
                <a:cs typeface="Arial"/>
              </a:rPr>
              <a:t>Yöne </a:t>
            </a:r>
            <a:r>
              <a:rPr lang="tr-TR" sz="1200" b="1" kern="0" dirty="0" smtClean="0">
                <a:solidFill>
                  <a:srgbClr val="FFFFFF"/>
                </a:solidFill>
                <a:ea typeface="ＭＳ Ｐゴシック"/>
                <a:cs typeface="Arial"/>
                <a:sym typeface="Wingdings" panose="05000000000000000000" pitchFamily="2" charset="2"/>
              </a:rPr>
              <a:t>2000 </a:t>
            </a:r>
            <a:r>
              <a:rPr lang="tr-TR" sz="1200" b="1" kern="0" dirty="0" smtClean="0">
                <a:solidFill>
                  <a:srgbClr val="FFFFFF"/>
                </a:solidFill>
                <a:ea typeface="ＭＳ Ｐゴシック"/>
                <a:cs typeface="Arial"/>
              </a:rPr>
              <a:t>SMS</a:t>
            </a:r>
          </a:p>
        </p:txBody>
      </p:sp>
      <p:cxnSp>
        <p:nvCxnSpPr>
          <p:cNvPr id="57" name="Straight Connector 56"/>
          <p:cNvCxnSpPr/>
          <p:nvPr/>
        </p:nvCxnSpPr>
        <p:spPr>
          <a:xfrm flipH="1">
            <a:off x="3722664" y="3673227"/>
            <a:ext cx="777328" cy="447136"/>
          </a:xfrm>
          <a:prstGeom prst="line">
            <a:avLst/>
          </a:prstGeom>
          <a:noFill/>
          <a:ln w="57150" cap="flat" cmpd="sng" algn="ctr">
            <a:solidFill>
              <a:srgbClr val="E60000"/>
            </a:solidFill>
            <a:prstDash val="solid"/>
          </a:ln>
          <a:effectLst/>
        </p:spPr>
      </p:cxnSp>
      <p:sp>
        <p:nvSpPr>
          <p:cNvPr id="58" name="Rounded Rectangle 57"/>
          <p:cNvSpPr/>
          <p:nvPr/>
        </p:nvSpPr>
        <p:spPr>
          <a:xfrm>
            <a:off x="3707904" y="3074938"/>
            <a:ext cx="779600" cy="447136"/>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200" b="1" kern="0" dirty="0" smtClean="0">
                <a:solidFill>
                  <a:srgbClr val="FFFFFF"/>
                </a:solidFill>
                <a:ea typeface="ＭＳ Ｐゴシック"/>
                <a:cs typeface="Arial"/>
              </a:rPr>
              <a:t>Her Yöne </a:t>
            </a:r>
            <a:r>
              <a:rPr lang="tr-TR" sz="1200" b="1" kern="0" dirty="0">
                <a:solidFill>
                  <a:srgbClr val="FFFFFF"/>
                </a:solidFill>
                <a:ea typeface="ＭＳ Ｐゴシック"/>
                <a:cs typeface="Arial"/>
              </a:rPr>
              <a:t>1</a:t>
            </a:r>
            <a:r>
              <a:rPr lang="tr-TR" sz="1200" b="1" kern="0" dirty="0" smtClean="0">
                <a:solidFill>
                  <a:srgbClr val="FFFFFF"/>
                </a:solidFill>
                <a:ea typeface="ＭＳ Ｐゴシック"/>
                <a:cs typeface="Arial"/>
              </a:rPr>
              <a:t>000 Dk</a:t>
            </a:r>
          </a:p>
        </p:txBody>
      </p:sp>
      <p:sp>
        <p:nvSpPr>
          <p:cNvPr id="59" name="Rounded Rectangle 58"/>
          <p:cNvSpPr/>
          <p:nvPr/>
        </p:nvSpPr>
        <p:spPr>
          <a:xfrm>
            <a:off x="4538268" y="3074938"/>
            <a:ext cx="741324" cy="439461"/>
          </a:xfrm>
          <a:prstGeom prst="roundRect">
            <a:avLst/>
          </a:prstGeom>
          <a:solidFill>
            <a:srgbClr val="C00000"/>
          </a:solidFill>
          <a:ln w="25400" cap="flat" cmpd="sng" algn="ctr">
            <a:noFill/>
            <a:prstDash val="solid"/>
          </a:ln>
          <a:effectLst/>
        </p:spPr>
        <p:txBody>
          <a:bodyPr spcFirstLastPara="0" vert="horz" wrap="square" lIns="6350" tIns="6350" rIns="6350" bIns="6350" numCol="1" spcCol="1270" rtlCol="0" anchor="ctr" anchorCtr="0">
            <a:noAutofit/>
          </a:bodyPr>
          <a:lstStyle/>
          <a:p>
            <a:pPr algn="ctr" defTabSz="444500">
              <a:lnSpc>
                <a:spcPct val="90000"/>
              </a:lnSpc>
              <a:spcAft>
                <a:spcPct val="35000"/>
              </a:spcAft>
              <a:defRPr/>
            </a:pPr>
            <a:r>
              <a:rPr lang="tr-TR" sz="1200" b="1" kern="0" dirty="0" smtClean="0">
                <a:solidFill>
                  <a:srgbClr val="FFFFFF"/>
                </a:solidFill>
                <a:ea typeface="ＭＳ Ｐゴシック"/>
                <a:cs typeface="Arial"/>
              </a:rPr>
              <a:t>Her Yöne 2000 Dk</a:t>
            </a:r>
          </a:p>
        </p:txBody>
      </p:sp>
      <p:cxnSp>
        <p:nvCxnSpPr>
          <p:cNvPr id="60" name="Straight Connector 59"/>
          <p:cNvCxnSpPr/>
          <p:nvPr/>
        </p:nvCxnSpPr>
        <p:spPr>
          <a:xfrm flipH="1">
            <a:off x="3710176" y="3074938"/>
            <a:ext cx="777328" cy="447136"/>
          </a:xfrm>
          <a:prstGeom prst="line">
            <a:avLst/>
          </a:prstGeom>
          <a:noFill/>
          <a:ln w="57150" cap="flat" cmpd="sng" algn="ctr">
            <a:solidFill>
              <a:srgbClr val="E60000"/>
            </a:solidFill>
            <a:prstDash val="solid"/>
          </a:ln>
          <a:effectLst/>
        </p:spPr>
      </p:cxnSp>
    </p:spTree>
    <p:extLst>
      <p:ext uri="{BB962C8B-B14F-4D97-AF65-F5344CB8AC3E}">
        <p14:creationId xmlns:p14="http://schemas.microsoft.com/office/powerpoint/2010/main" val="2166833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ounded Rectangle 49"/>
          <p:cNvSpPr/>
          <p:nvPr/>
        </p:nvSpPr>
        <p:spPr>
          <a:xfrm>
            <a:off x="2929646" y="931288"/>
            <a:ext cx="1584176" cy="694055"/>
          </a:xfrm>
          <a:prstGeom prst="roundRect">
            <a:avLst/>
          </a:prstGeom>
          <a:solidFill>
            <a:srgbClr val="000000">
              <a:lumMod val="65000"/>
              <a:lumOff val="35000"/>
            </a:srgbClr>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err="1" smtClean="0">
                <a:solidFill>
                  <a:srgbClr val="FFFFFF"/>
                </a:solidFill>
                <a:ea typeface="ＭＳ Ｐゴシック"/>
                <a:cs typeface="Arial"/>
              </a:rPr>
              <a:t>Red</a:t>
            </a:r>
            <a:r>
              <a:rPr lang="tr-TR" sz="1600" b="1" kern="0" dirty="0" smtClean="0">
                <a:solidFill>
                  <a:srgbClr val="FFFFFF"/>
                </a:solidFill>
                <a:ea typeface="ＭＳ Ｐゴシック"/>
                <a:cs typeface="Arial"/>
              </a:rPr>
              <a:t> Business Classic</a:t>
            </a:r>
          </a:p>
        </p:txBody>
      </p:sp>
      <p:sp>
        <p:nvSpPr>
          <p:cNvPr id="51" name="Rounded Rectangle 50"/>
          <p:cNvSpPr/>
          <p:nvPr/>
        </p:nvSpPr>
        <p:spPr>
          <a:xfrm>
            <a:off x="4657838" y="931288"/>
            <a:ext cx="1584176" cy="694055"/>
          </a:xfrm>
          <a:prstGeom prst="roundRect">
            <a:avLst/>
          </a:prstGeom>
          <a:solidFill>
            <a:srgbClr val="000000">
              <a:lumMod val="65000"/>
              <a:lumOff val="35000"/>
            </a:srgbClr>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err="1" smtClean="0">
                <a:solidFill>
                  <a:srgbClr val="FFFFFF"/>
                </a:solidFill>
                <a:ea typeface="ＭＳ Ｐゴシック"/>
                <a:cs typeface="Arial"/>
              </a:rPr>
              <a:t>Red</a:t>
            </a:r>
            <a:r>
              <a:rPr lang="tr-TR" sz="1600" b="1" kern="0" dirty="0" smtClean="0">
                <a:solidFill>
                  <a:srgbClr val="FFFFFF"/>
                </a:solidFill>
                <a:ea typeface="ＭＳ Ｐゴシック"/>
                <a:cs typeface="Arial"/>
              </a:rPr>
              <a:t> Business</a:t>
            </a:r>
          </a:p>
        </p:txBody>
      </p:sp>
      <p:sp>
        <p:nvSpPr>
          <p:cNvPr id="53" name="Rounded Rectangle 52"/>
          <p:cNvSpPr/>
          <p:nvPr/>
        </p:nvSpPr>
        <p:spPr>
          <a:xfrm>
            <a:off x="6394414" y="931287"/>
            <a:ext cx="1584176" cy="694055"/>
          </a:xfrm>
          <a:prstGeom prst="roundRect">
            <a:avLst/>
          </a:prstGeom>
          <a:solidFill>
            <a:srgbClr val="000000">
              <a:lumMod val="65000"/>
              <a:lumOff val="35000"/>
            </a:srgbClr>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err="1" smtClean="0">
                <a:solidFill>
                  <a:srgbClr val="FFFFFF"/>
                </a:solidFill>
                <a:ea typeface="ＭＳ Ｐゴシック"/>
                <a:cs typeface="Arial"/>
              </a:rPr>
              <a:t>Red</a:t>
            </a:r>
            <a:r>
              <a:rPr lang="tr-TR" sz="1600" b="1" kern="0" dirty="0" smtClean="0">
                <a:solidFill>
                  <a:srgbClr val="FFFFFF"/>
                </a:solidFill>
                <a:ea typeface="ＭＳ Ｐゴシック"/>
                <a:cs typeface="Arial"/>
              </a:rPr>
              <a:t> Business Elite </a:t>
            </a:r>
          </a:p>
        </p:txBody>
      </p:sp>
      <p:sp>
        <p:nvSpPr>
          <p:cNvPr id="54" name="Rounded Rectangle 53"/>
          <p:cNvSpPr/>
          <p:nvPr/>
        </p:nvSpPr>
        <p:spPr>
          <a:xfrm>
            <a:off x="1201454" y="947266"/>
            <a:ext cx="1584176" cy="68515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err="1" smtClean="0">
                <a:solidFill>
                  <a:srgbClr val="FFFFFF"/>
                </a:solidFill>
                <a:ea typeface="ＭＳ Ｐゴシック"/>
                <a:cs typeface="Arial"/>
              </a:rPr>
              <a:t>Red</a:t>
            </a:r>
            <a:r>
              <a:rPr lang="tr-TR" sz="1600" b="1" kern="0" dirty="0" smtClean="0">
                <a:solidFill>
                  <a:srgbClr val="FFFFFF"/>
                </a:solidFill>
                <a:ea typeface="ＭＳ Ｐゴシック"/>
                <a:cs typeface="Arial"/>
              </a:rPr>
              <a:t> Business</a:t>
            </a:r>
          </a:p>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tarifeleri</a:t>
            </a:r>
          </a:p>
        </p:txBody>
      </p:sp>
      <p:sp>
        <p:nvSpPr>
          <p:cNvPr id="55" name="Rounded Rectangle 54"/>
          <p:cNvSpPr/>
          <p:nvPr/>
        </p:nvSpPr>
        <p:spPr>
          <a:xfrm>
            <a:off x="1201454" y="5258797"/>
            <a:ext cx="1584176" cy="863561"/>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2000" b="1" kern="0" dirty="0" smtClean="0">
                <a:solidFill>
                  <a:srgbClr val="FFFFFF"/>
                </a:solidFill>
                <a:ea typeface="ＭＳ Ｐゴシック"/>
                <a:cs typeface="Arial"/>
              </a:rPr>
              <a:t>Özel Teklif</a:t>
            </a:r>
            <a:endParaRPr lang="tr-TR" sz="2000" kern="0" dirty="0" smtClean="0">
              <a:solidFill>
                <a:srgbClr val="FFFFFF"/>
              </a:solidFill>
              <a:ea typeface="ＭＳ Ｐゴシック"/>
              <a:cs typeface="Arial"/>
            </a:endParaRPr>
          </a:p>
        </p:txBody>
      </p:sp>
      <p:sp>
        <p:nvSpPr>
          <p:cNvPr id="57" name="Rounded Rectangle 56"/>
          <p:cNvSpPr/>
          <p:nvPr/>
        </p:nvSpPr>
        <p:spPr>
          <a:xfrm>
            <a:off x="1201454" y="3947231"/>
            <a:ext cx="1584176" cy="44693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Kontratlı pazar fiyatı</a:t>
            </a:r>
            <a:endParaRPr lang="tr-TR" sz="1600" kern="0" dirty="0" smtClean="0">
              <a:solidFill>
                <a:srgbClr val="FFFFFF"/>
              </a:solidFill>
              <a:ea typeface="ＭＳ Ｐゴシック"/>
              <a:cs typeface="Arial"/>
            </a:endParaRPr>
          </a:p>
        </p:txBody>
      </p:sp>
      <p:sp>
        <p:nvSpPr>
          <p:cNvPr id="59" name="Rounded Rectangle 58"/>
          <p:cNvSpPr/>
          <p:nvPr/>
        </p:nvSpPr>
        <p:spPr>
          <a:xfrm>
            <a:off x="2929646" y="3940940"/>
            <a:ext cx="1584176" cy="446935"/>
          </a:xfrm>
          <a:prstGeom prst="roundRect">
            <a:avLst/>
          </a:prstGeom>
          <a:solidFill>
            <a:srgbClr val="EB9700"/>
          </a:solidFill>
          <a:ln w="25400" cap="flat" cmpd="sng" algn="ctr">
            <a:solidFill>
              <a:srgbClr val="EB97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a:solidFill>
                  <a:srgbClr val="FFFFFF"/>
                </a:solidFill>
                <a:ea typeface="ＭＳ Ｐゴシック"/>
                <a:cs typeface="Arial"/>
              </a:rPr>
              <a:t>7</a:t>
            </a:r>
            <a:r>
              <a:rPr lang="tr-TR" sz="1600" b="1" kern="0" dirty="0" smtClean="0">
                <a:solidFill>
                  <a:srgbClr val="FFFFFF"/>
                </a:solidFill>
                <a:ea typeface="ＭＳ Ｐゴシック"/>
                <a:cs typeface="Arial"/>
              </a:rPr>
              <a:t>5TL</a:t>
            </a:r>
          </a:p>
        </p:txBody>
      </p:sp>
      <p:sp>
        <p:nvSpPr>
          <p:cNvPr id="61" name="Rounded Rectangle 60"/>
          <p:cNvSpPr/>
          <p:nvPr/>
        </p:nvSpPr>
        <p:spPr>
          <a:xfrm>
            <a:off x="4645350" y="3940940"/>
            <a:ext cx="1584176" cy="446935"/>
          </a:xfrm>
          <a:prstGeom prst="roundRect">
            <a:avLst/>
          </a:prstGeom>
          <a:solidFill>
            <a:srgbClr val="EB9700"/>
          </a:solidFill>
          <a:ln w="25400" cap="flat" cmpd="sng" algn="ctr">
            <a:solidFill>
              <a:srgbClr val="EB97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95 TL</a:t>
            </a:r>
          </a:p>
        </p:txBody>
      </p:sp>
      <p:sp>
        <p:nvSpPr>
          <p:cNvPr id="63" name="Rounded Rectangle 62"/>
          <p:cNvSpPr/>
          <p:nvPr/>
        </p:nvSpPr>
        <p:spPr>
          <a:xfrm>
            <a:off x="6386030" y="3940940"/>
            <a:ext cx="1584176" cy="446935"/>
          </a:xfrm>
          <a:prstGeom prst="roundRect">
            <a:avLst/>
          </a:prstGeom>
          <a:solidFill>
            <a:srgbClr val="EB9700"/>
          </a:solidFill>
          <a:ln w="25400" cap="flat" cmpd="sng" algn="ctr">
            <a:solidFill>
              <a:srgbClr val="EB97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115 TL</a:t>
            </a:r>
          </a:p>
        </p:txBody>
      </p:sp>
      <p:sp>
        <p:nvSpPr>
          <p:cNvPr id="66" name="Rounded Rectangle 65"/>
          <p:cNvSpPr/>
          <p:nvPr/>
        </p:nvSpPr>
        <p:spPr>
          <a:xfrm>
            <a:off x="1201454" y="1815857"/>
            <a:ext cx="1584176" cy="654357"/>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Dakika</a:t>
            </a:r>
            <a:endParaRPr lang="tr-TR" sz="1600" kern="0" dirty="0" smtClean="0">
              <a:solidFill>
                <a:srgbClr val="FFFFFF"/>
              </a:solidFill>
              <a:ea typeface="ＭＳ Ｐゴシック"/>
              <a:cs typeface="Arial"/>
            </a:endParaRPr>
          </a:p>
        </p:txBody>
      </p:sp>
      <p:sp>
        <p:nvSpPr>
          <p:cNvPr id="67" name="Rounded Rectangle 66"/>
          <p:cNvSpPr/>
          <p:nvPr/>
        </p:nvSpPr>
        <p:spPr>
          <a:xfrm>
            <a:off x="2929646" y="1844285"/>
            <a:ext cx="5048944" cy="270744"/>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Tüm Vodafonelularla ve sabit hatlarla sınırsız</a:t>
            </a:r>
          </a:p>
        </p:txBody>
      </p:sp>
      <p:sp>
        <p:nvSpPr>
          <p:cNvPr id="68" name="Rounded Rectangle 67"/>
          <p:cNvSpPr/>
          <p:nvPr/>
        </p:nvSpPr>
        <p:spPr>
          <a:xfrm>
            <a:off x="2929646" y="2186748"/>
            <a:ext cx="1584176" cy="256532"/>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Her Yöne 2000 Dk</a:t>
            </a:r>
          </a:p>
        </p:txBody>
      </p:sp>
      <p:sp>
        <p:nvSpPr>
          <p:cNvPr id="69" name="Rounded Rectangle 68"/>
          <p:cNvSpPr/>
          <p:nvPr/>
        </p:nvSpPr>
        <p:spPr>
          <a:xfrm>
            <a:off x="4657838" y="2186748"/>
            <a:ext cx="1584176" cy="256532"/>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Her Yöne 4000 Dk</a:t>
            </a:r>
          </a:p>
        </p:txBody>
      </p:sp>
      <p:sp>
        <p:nvSpPr>
          <p:cNvPr id="70" name="Rounded Rectangle 69"/>
          <p:cNvSpPr/>
          <p:nvPr/>
        </p:nvSpPr>
        <p:spPr>
          <a:xfrm>
            <a:off x="6386030" y="2186748"/>
            <a:ext cx="1584176" cy="256532"/>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Her Yöne 8000 Dk</a:t>
            </a:r>
          </a:p>
        </p:txBody>
      </p:sp>
      <p:sp>
        <p:nvSpPr>
          <p:cNvPr id="72" name="Rounded Rectangle 71"/>
          <p:cNvSpPr/>
          <p:nvPr/>
        </p:nvSpPr>
        <p:spPr>
          <a:xfrm>
            <a:off x="1201454" y="2633886"/>
            <a:ext cx="1584176" cy="44693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SMS</a:t>
            </a:r>
            <a:endParaRPr lang="tr-TR" sz="1600" kern="0" dirty="0" smtClean="0">
              <a:solidFill>
                <a:srgbClr val="FFFFFF"/>
              </a:solidFill>
              <a:ea typeface="ＭＳ Ｐゴシック"/>
              <a:cs typeface="Arial"/>
            </a:endParaRPr>
          </a:p>
        </p:txBody>
      </p:sp>
      <p:sp>
        <p:nvSpPr>
          <p:cNvPr id="73" name="Rounded Rectangle 72"/>
          <p:cNvSpPr/>
          <p:nvPr/>
        </p:nvSpPr>
        <p:spPr>
          <a:xfrm>
            <a:off x="2929646" y="2633886"/>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Her Yöne 2000 SMS</a:t>
            </a:r>
          </a:p>
        </p:txBody>
      </p:sp>
      <p:sp>
        <p:nvSpPr>
          <p:cNvPr id="74" name="Rounded Rectangle 73"/>
          <p:cNvSpPr/>
          <p:nvPr/>
        </p:nvSpPr>
        <p:spPr>
          <a:xfrm>
            <a:off x="4657838" y="2633886"/>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Her Yöne 4000 SMS</a:t>
            </a:r>
          </a:p>
        </p:txBody>
      </p:sp>
      <p:sp>
        <p:nvSpPr>
          <p:cNvPr id="75" name="Rounded Rectangle 74"/>
          <p:cNvSpPr/>
          <p:nvPr/>
        </p:nvSpPr>
        <p:spPr>
          <a:xfrm>
            <a:off x="6386030" y="2633886"/>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Her Yöne 8000 SMS</a:t>
            </a:r>
          </a:p>
        </p:txBody>
      </p:sp>
      <p:sp>
        <p:nvSpPr>
          <p:cNvPr id="77" name="Rounded Rectangle 76"/>
          <p:cNvSpPr/>
          <p:nvPr/>
        </p:nvSpPr>
        <p:spPr>
          <a:xfrm>
            <a:off x="1203726" y="3250313"/>
            <a:ext cx="1584176" cy="44693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İnternet</a:t>
            </a:r>
            <a:endParaRPr lang="tr-TR" sz="1600" kern="0" dirty="0" smtClean="0">
              <a:solidFill>
                <a:srgbClr val="FFFFFF"/>
              </a:solidFill>
              <a:ea typeface="ＭＳ Ｐゴシック"/>
              <a:cs typeface="Arial"/>
            </a:endParaRPr>
          </a:p>
        </p:txBody>
      </p:sp>
      <p:sp>
        <p:nvSpPr>
          <p:cNvPr id="78" name="Rounded Rectangle 77"/>
          <p:cNvSpPr/>
          <p:nvPr/>
        </p:nvSpPr>
        <p:spPr>
          <a:xfrm>
            <a:off x="2931918" y="3250313"/>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2 GB</a:t>
            </a:r>
          </a:p>
        </p:txBody>
      </p:sp>
      <p:sp>
        <p:nvSpPr>
          <p:cNvPr id="79" name="Rounded Rectangle 78"/>
          <p:cNvSpPr/>
          <p:nvPr/>
        </p:nvSpPr>
        <p:spPr>
          <a:xfrm>
            <a:off x="4660110" y="3250313"/>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a:solidFill>
                  <a:srgbClr val="FFFFFF"/>
                </a:solidFill>
                <a:ea typeface="ＭＳ Ｐゴシック"/>
                <a:cs typeface="Arial"/>
              </a:rPr>
              <a:t>4</a:t>
            </a:r>
            <a:r>
              <a:rPr lang="tr-TR" sz="1400" b="1" kern="0" dirty="0" smtClean="0">
                <a:solidFill>
                  <a:srgbClr val="FFFFFF"/>
                </a:solidFill>
                <a:ea typeface="ＭＳ Ｐゴシック"/>
                <a:cs typeface="Arial"/>
              </a:rPr>
              <a:t> GB</a:t>
            </a:r>
          </a:p>
        </p:txBody>
      </p:sp>
      <p:sp>
        <p:nvSpPr>
          <p:cNvPr id="80" name="Rounded Rectangle 79"/>
          <p:cNvSpPr/>
          <p:nvPr/>
        </p:nvSpPr>
        <p:spPr>
          <a:xfrm>
            <a:off x="6388302" y="3250313"/>
            <a:ext cx="1584176" cy="446935"/>
          </a:xfrm>
          <a:prstGeom prst="roundRect">
            <a:avLst/>
          </a:prstGeom>
          <a:solidFill>
            <a:srgbClr val="672771">
              <a:lumMod val="75000"/>
            </a:srgbClr>
          </a:solidFill>
          <a:ln w="25400" cap="flat" cmpd="sng" algn="ctr">
            <a:solidFill>
              <a:srgbClr val="672771">
                <a:lumMod val="75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400" b="1" kern="0" dirty="0" smtClean="0">
                <a:solidFill>
                  <a:srgbClr val="FFFFFF"/>
                </a:solidFill>
                <a:ea typeface="ＭＳ Ｐゴシック"/>
                <a:cs typeface="Arial"/>
              </a:rPr>
              <a:t>8 GB</a:t>
            </a:r>
          </a:p>
        </p:txBody>
      </p:sp>
      <p:sp>
        <p:nvSpPr>
          <p:cNvPr id="82" name="Rounded Rectangle 81"/>
          <p:cNvSpPr/>
          <p:nvPr/>
        </p:nvSpPr>
        <p:spPr>
          <a:xfrm>
            <a:off x="2929646" y="5258248"/>
            <a:ext cx="1584176" cy="864596"/>
          </a:xfrm>
          <a:prstGeom prst="roundRect">
            <a:avLst/>
          </a:prstGeom>
          <a:solidFill>
            <a:srgbClr val="A8B400"/>
          </a:solidFill>
          <a:ln w="25400" cap="flat" cmpd="sng" algn="ctr">
            <a:solidFill>
              <a:srgbClr val="A8B4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2400" b="1" kern="0" dirty="0" smtClean="0">
                <a:solidFill>
                  <a:srgbClr val="FFFFFF"/>
                </a:solidFill>
                <a:ea typeface="ＭＳ Ｐゴシック"/>
                <a:cs typeface="Arial"/>
              </a:rPr>
              <a:t>50 TL</a:t>
            </a:r>
          </a:p>
        </p:txBody>
      </p:sp>
      <p:sp>
        <p:nvSpPr>
          <p:cNvPr id="83" name="Rounded Rectangle 82"/>
          <p:cNvSpPr/>
          <p:nvPr/>
        </p:nvSpPr>
        <p:spPr>
          <a:xfrm>
            <a:off x="4645350" y="5258248"/>
            <a:ext cx="1584176" cy="864596"/>
          </a:xfrm>
          <a:prstGeom prst="roundRect">
            <a:avLst/>
          </a:prstGeom>
          <a:solidFill>
            <a:srgbClr val="A8B400"/>
          </a:solidFill>
          <a:ln w="25400" cap="flat" cmpd="sng" algn="ctr">
            <a:solidFill>
              <a:srgbClr val="A8B4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2400" b="1" kern="0" dirty="0" smtClean="0">
                <a:solidFill>
                  <a:srgbClr val="FFFFFF"/>
                </a:solidFill>
                <a:ea typeface="ＭＳ Ｐゴシック"/>
                <a:cs typeface="Arial"/>
              </a:rPr>
              <a:t>64 TL</a:t>
            </a:r>
          </a:p>
        </p:txBody>
      </p:sp>
      <p:sp>
        <p:nvSpPr>
          <p:cNvPr id="84" name="Rounded Rectangle 83"/>
          <p:cNvSpPr/>
          <p:nvPr/>
        </p:nvSpPr>
        <p:spPr>
          <a:xfrm>
            <a:off x="6386030" y="5258248"/>
            <a:ext cx="1584176" cy="864596"/>
          </a:xfrm>
          <a:prstGeom prst="roundRect">
            <a:avLst/>
          </a:prstGeom>
          <a:solidFill>
            <a:srgbClr val="A8B400"/>
          </a:solidFill>
          <a:ln w="25400" cap="flat" cmpd="sng" algn="ctr">
            <a:solidFill>
              <a:srgbClr val="A8B4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2400" b="1" kern="0" dirty="0" smtClean="0">
                <a:solidFill>
                  <a:srgbClr val="FFFFFF"/>
                </a:solidFill>
                <a:ea typeface="ＭＳ Ｐゴシック"/>
                <a:cs typeface="Arial"/>
              </a:rPr>
              <a:t>78 TL</a:t>
            </a:r>
          </a:p>
        </p:txBody>
      </p:sp>
      <p:cxnSp>
        <p:nvCxnSpPr>
          <p:cNvPr id="87" name="Straight Connector 86"/>
          <p:cNvCxnSpPr/>
          <p:nvPr/>
        </p:nvCxnSpPr>
        <p:spPr>
          <a:xfrm flipH="1">
            <a:off x="2931918" y="3940940"/>
            <a:ext cx="1581904" cy="446935"/>
          </a:xfrm>
          <a:prstGeom prst="line">
            <a:avLst/>
          </a:prstGeom>
          <a:noFill/>
          <a:ln w="31750" cap="flat" cmpd="sng" algn="ctr">
            <a:solidFill>
              <a:srgbClr val="E60000"/>
            </a:solidFill>
            <a:prstDash val="solid"/>
          </a:ln>
          <a:effectLst/>
        </p:spPr>
      </p:cxnSp>
      <p:cxnSp>
        <p:nvCxnSpPr>
          <p:cNvPr id="88" name="Straight Connector 87"/>
          <p:cNvCxnSpPr/>
          <p:nvPr/>
        </p:nvCxnSpPr>
        <p:spPr>
          <a:xfrm flipH="1">
            <a:off x="4647622" y="3940940"/>
            <a:ext cx="1581904" cy="446935"/>
          </a:xfrm>
          <a:prstGeom prst="line">
            <a:avLst/>
          </a:prstGeom>
          <a:noFill/>
          <a:ln w="31750" cap="flat" cmpd="sng" algn="ctr">
            <a:solidFill>
              <a:srgbClr val="E60000"/>
            </a:solidFill>
            <a:prstDash val="solid"/>
          </a:ln>
          <a:effectLst/>
        </p:spPr>
      </p:cxnSp>
      <p:cxnSp>
        <p:nvCxnSpPr>
          <p:cNvPr id="90" name="Straight Connector 89"/>
          <p:cNvCxnSpPr/>
          <p:nvPr/>
        </p:nvCxnSpPr>
        <p:spPr>
          <a:xfrm flipH="1">
            <a:off x="6388302" y="3940940"/>
            <a:ext cx="1581904" cy="446935"/>
          </a:xfrm>
          <a:prstGeom prst="line">
            <a:avLst/>
          </a:prstGeom>
          <a:noFill/>
          <a:ln w="31750" cap="flat" cmpd="sng" algn="ctr">
            <a:solidFill>
              <a:srgbClr val="E60000"/>
            </a:solidFill>
            <a:prstDash val="solid"/>
          </a:ln>
          <a:effectLst/>
        </p:spPr>
      </p:cxnSp>
      <p:sp>
        <p:nvSpPr>
          <p:cNvPr id="100" name="Rounded Rectangle 99"/>
          <p:cNvSpPr/>
          <p:nvPr/>
        </p:nvSpPr>
        <p:spPr>
          <a:xfrm>
            <a:off x="1209838" y="4595698"/>
            <a:ext cx="1584176" cy="446935"/>
          </a:xfrm>
          <a:prstGeom prst="roundRect">
            <a:avLst/>
          </a:prstGeom>
          <a:solidFill>
            <a:srgbClr val="E60000"/>
          </a:solidFill>
          <a:ln w="25400" cap="flat" cmpd="sng" algn="ctr">
            <a:solidFill>
              <a:srgbClr val="FFFFFF">
                <a:lumMod val="50000"/>
              </a:srgbClr>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Pazarla Fark</a:t>
            </a:r>
            <a:endParaRPr lang="tr-TR" sz="1600" kern="0" dirty="0" smtClean="0">
              <a:solidFill>
                <a:srgbClr val="FFFFFF"/>
              </a:solidFill>
              <a:ea typeface="ＭＳ Ｐゴシック"/>
              <a:cs typeface="Arial"/>
            </a:endParaRPr>
          </a:p>
        </p:txBody>
      </p:sp>
      <p:sp>
        <p:nvSpPr>
          <p:cNvPr id="101" name="Rounded Rectangle 100"/>
          <p:cNvSpPr/>
          <p:nvPr/>
        </p:nvSpPr>
        <p:spPr>
          <a:xfrm>
            <a:off x="2938030" y="4589407"/>
            <a:ext cx="1584176" cy="446935"/>
          </a:xfrm>
          <a:prstGeom prst="roundRect">
            <a:avLst/>
          </a:prstGeom>
          <a:solidFill>
            <a:srgbClr val="EB9700"/>
          </a:solidFill>
          <a:ln w="25400" cap="flat" cmpd="sng" algn="ctr">
            <a:solidFill>
              <a:srgbClr val="EB97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-25 TL</a:t>
            </a:r>
          </a:p>
        </p:txBody>
      </p:sp>
      <p:sp>
        <p:nvSpPr>
          <p:cNvPr id="103" name="Rounded Rectangle 102"/>
          <p:cNvSpPr/>
          <p:nvPr/>
        </p:nvSpPr>
        <p:spPr>
          <a:xfrm>
            <a:off x="6394414" y="4589407"/>
            <a:ext cx="1584176" cy="446935"/>
          </a:xfrm>
          <a:prstGeom prst="roundRect">
            <a:avLst/>
          </a:prstGeom>
          <a:solidFill>
            <a:srgbClr val="EB9700"/>
          </a:solidFill>
          <a:ln w="25400" cap="flat" cmpd="sng" algn="ctr">
            <a:solidFill>
              <a:srgbClr val="EB97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-37 TL</a:t>
            </a:r>
          </a:p>
        </p:txBody>
      </p:sp>
      <p:sp>
        <p:nvSpPr>
          <p:cNvPr id="44" name="Rounded Rectangle 102"/>
          <p:cNvSpPr/>
          <p:nvPr/>
        </p:nvSpPr>
        <p:spPr>
          <a:xfrm>
            <a:off x="4654242" y="4603743"/>
            <a:ext cx="1584176" cy="446935"/>
          </a:xfrm>
          <a:prstGeom prst="roundRect">
            <a:avLst/>
          </a:prstGeom>
          <a:solidFill>
            <a:srgbClr val="EB9700"/>
          </a:solidFill>
          <a:ln w="25400" cap="flat" cmpd="sng" algn="ctr">
            <a:solidFill>
              <a:srgbClr val="EB9700"/>
            </a:solidFill>
            <a:prstDash val="solid"/>
          </a:ln>
          <a:effectLst/>
        </p:spPr>
        <p:txBody>
          <a:bodyPr spcFirstLastPara="0" vert="horz" wrap="square" lIns="6350" tIns="6350" rIns="6350" bIns="6350" numCol="1" spcCol="1270" rtlCol="0" anchor="ctr" anchorCtr="0">
            <a:noAutofit/>
          </a:bodyPr>
          <a:lstStyle/>
          <a:p>
            <a:pPr algn="ctr" defTabSz="444500" eaLnBrk="0" fontAlgn="base" hangingPunct="0">
              <a:lnSpc>
                <a:spcPct val="90000"/>
              </a:lnSpc>
              <a:spcBef>
                <a:spcPct val="0"/>
              </a:spcBef>
              <a:spcAft>
                <a:spcPct val="35000"/>
              </a:spcAft>
              <a:defRPr/>
            </a:pPr>
            <a:r>
              <a:rPr lang="tr-TR" sz="1600" b="1" kern="0" dirty="0" smtClean="0">
                <a:solidFill>
                  <a:srgbClr val="FFFFFF"/>
                </a:solidFill>
                <a:ea typeface="ＭＳ Ｐゴシック"/>
                <a:cs typeface="Arial"/>
              </a:rPr>
              <a:t>-31 TL</a:t>
            </a:r>
          </a:p>
        </p:txBody>
      </p:sp>
      <p:sp>
        <p:nvSpPr>
          <p:cNvPr id="11" name="Metin kutusu 10"/>
          <p:cNvSpPr txBox="1"/>
          <p:nvPr/>
        </p:nvSpPr>
        <p:spPr>
          <a:xfrm>
            <a:off x="3980586" y="30470"/>
            <a:ext cx="4827655" cy="830997"/>
          </a:xfrm>
          <a:prstGeom prst="rect">
            <a:avLst/>
          </a:prstGeom>
          <a:noFill/>
        </p:spPr>
        <p:txBody>
          <a:bodyPr wrap="square" rtlCol="0">
            <a:spAutoFit/>
          </a:bodyPr>
          <a:lstStyle/>
          <a:p>
            <a:pPr algn="ctr" eaLnBrk="0" fontAlgn="base" hangingPunct="0">
              <a:spcBef>
                <a:spcPct val="0"/>
              </a:spcBef>
              <a:spcAft>
                <a:spcPct val="0"/>
              </a:spcAft>
            </a:pPr>
            <a:r>
              <a:rPr lang="tr-TR" sz="1600" dirty="0" smtClean="0">
                <a:solidFill>
                  <a:srgbClr val="000000"/>
                </a:solidFill>
              </a:rPr>
              <a:t>5 HAT VE ÜZERİ MAKSİMUM 10 ADET </a:t>
            </a:r>
          </a:p>
          <a:p>
            <a:pPr algn="ctr" eaLnBrk="0" fontAlgn="base" hangingPunct="0">
              <a:spcBef>
                <a:spcPct val="0"/>
              </a:spcBef>
              <a:spcAft>
                <a:spcPct val="0"/>
              </a:spcAft>
            </a:pPr>
            <a:r>
              <a:rPr lang="tr-TR" sz="1600" dirty="0" smtClean="0">
                <a:solidFill>
                  <a:srgbClr val="000000"/>
                </a:solidFill>
              </a:rPr>
              <a:t>KURUMSAL YENİ HAT VEYA </a:t>
            </a:r>
          </a:p>
          <a:p>
            <a:pPr algn="ctr" eaLnBrk="0" fontAlgn="base" hangingPunct="0">
              <a:spcBef>
                <a:spcPct val="0"/>
              </a:spcBef>
              <a:spcAft>
                <a:spcPct val="0"/>
              </a:spcAft>
            </a:pPr>
            <a:r>
              <a:rPr lang="tr-TR" sz="1600" dirty="0" smtClean="0">
                <a:solidFill>
                  <a:srgbClr val="000000"/>
                </a:solidFill>
              </a:rPr>
              <a:t>NUMARA TAŞIMADA GEÇERLİDİR.</a:t>
            </a:r>
            <a:endParaRPr lang="tr-TR" sz="1600" dirty="0">
              <a:solidFill>
                <a:srgbClr val="000000"/>
              </a:solidFill>
            </a:endParaRPr>
          </a:p>
        </p:txBody>
      </p:sp>
      <p:sp>
        <p:nvSpPr>
          <p:cNvPr id="37" name="Oval 36"/>
          <p:cNvSpPr/>
          <p:nvPr/>
        </p:nvSpPr>
        <p:spPr>
          <a:xfrm>
            <a:off x="164954" y="170597"/>
            <a:ext cx="734638" cy="690870"/>
          </a:xfrm>
          <a:prstGeom prst="ellipse">
            <a:avLst/>
          </a:prstGeom>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spcFirstLastPara="0" vert="horz" wrap="square" lIns="6350" tIns="6350" rIns="6350" bIns="6350" numCol="1" spcCol="1270" rtlCol="0" anchor="ctr" anchorCtr="0">
            <a:noAutofit/>
          </a:bodyPr>
          <a:lstStyle/>
          <a:p>
            <a:pPr algn="ctr" defTabSz="444500">
              <a:lnSpc>
                <a:spcPct val="90000"/>
              </a:lnSpc>
              <a:spcBef>
                <a:spcPct val="0"/>
              </a:spcBef>
              <a:spcAft>
                <a:spcPct val="35000"/>
              </a:spcAft>
            </a:pPr>
            <a:r>
              <a:rPr lang="tr-TR" sz="4000" dirty="0" smtClean="0">
                <a:solidFill>
                  <a:srgbClr val="FFFFFF"/>
                </a:solidFill>
              </a:rPr>
              <a:t>2</a:t>
            </a:r>
          </a:p>
        </p:txBody>
      </p:sp>
      <p:sp>
        <p:nvSpPr>
          <p:cNvPr id="38" name="Title 1"/>
          <p:cNvSpPr>
            <a:spLocks noGrp="1"/>
          </p:cNvSpPr>
          <p:nvPr>
            <p:ph type="title"/>
          </p:nvPr>
        </p:nvSpPr>
        <p:spPr>
          <a:xfrm>
            <a:off x="1201454" y="106313"/>
            <a:ext cx="3458656" cy="1042967"/>
          </a:xfrm>
        </p:spPr>
        <p:txBody>
          <a:bodyPr/>
          <a:lstStyle/>
          <a:p>
            <a:r>
              <a:rPr lang="tr-TR" dirty="0" smtClean="0"/>
              <a:t>Vodafone TÜRSAB’a </a:t>
            </a:r>
            <a:br>
              <a:rPr lang="tr-TR" dirty="0" smtClean="0"/>
            </a:br>
            <a:r>
              <a:rPr lang="tr-TR" dirty="0" smtClean="0"/>
              <a:t>Özel Kurumsal Tarifeler</a:t>
            </a:r>
            <a:r>
              <a:rPr lang="tr-TR" dirty="0" smtClean="0"/>
              <a:t/>
            </a:r>
            <a:br>
              <a:rPr lang="tr-TR" dirty="0" smtClean="0"/>
            </a:br>
            <a:endParaRPr lang="tr-TR" b="0" dirty="0"/>
          </a:p>
        </p:txBody>
      </p:sp>
    </p:spTree>
    <p:extLst>
      <p:ext uri="{BB962C8B-B14F-4D97-AF65-F5344CB8AC3E}">
        <p14:creationId xmlns:p14="http://schemas.microsoft.com/office/powerpoint/2010/main" val="129714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7"/>
                                        </p:tgtEl>
                                        <p:attrNameLst>
                                          <p:attrName>style.visibility</p:attrName>
                                        </p:attrNameLst>
                                      </p:cBhvr>
                                      <p:to>
                                        <p:strVal val="visible"/>
                                      </p:to>
                                    </p:set>
                                    <p:animEffect transition="in" filter="fade">
                                      <p:cBhvr>
                                        <p:cTn id="49" dur="500"/>
                                        <p:tgtEl>
                                          <p:spTgt spid="5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fade">
                                      <p:cBhvr>
                                        <p:cTn id="52" dur="500"/>
                                        <p:tgtEl>
                                          <p:spTgt spid="5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500"/>
                                        <p:tgtEl>
                                          <p:spTgt spid="6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63"/>
                                        </p:tgtEl>
                                        <p:attrNameLst>
                                          <p:attrName>style.visibility</p:attrName>
                                        </p:attrNameLst>
                                      </p:cBhvr>
                                      <p:to>
                                        <p:strVal val="visible"/>
                                      </p:to>
                                    </p:set>
                                    <p:animEffect transition="in" filter="fade">
                                      <p:cBhvr>
                                        <p:cTn id="58" dur="500"/>
                                        <p:tgtEl>
                                          <p:spTgt spid="63"/>
                                        </p:tgtEl>
                                      </p:cBhvr>
                                    </p:animEffect>
                                  </p:childTnLst>
                                </p:cTn>
                              </p:par>
                              <p:par>
                                <p:cTn id="59" presetID="10" presetClass="entr" presetSubtype="0" fill="hold" nodeType="withEffect">
                                  <p:stCondLst>
                                    <p:cond delay="0"/>
                                  </p:stCondLst>
                                  <p:childTnLst>
                                    <p:set>
                                      <p:cBhvr>
                                        <p:cTn id="60" dur="1" fill="hold">
                                          <p:stCondLst>
                                            <p:cond delay="0"/>
                                          </p:stCondLst>
                                        </p:cTn>
                                        <p:tgtEl>
                                          <p:spTgt spid="87"/>
                                        </p:tgtEl>
                                        <p:attrNameLst>
                                          <p:attrName>style.visibility</p:attrName>
                                        </p:attrNameLst>
                                      </p:cBhvr>
                                      <p:to>
                                        <p:strVal val="visible"/>
                                      </p:to>
                                    </p:set>
                                    <p:animEffect transition="in" filter="fade">
                                      <p:cBhvr>
                                        <p:cTn id="61" dur="500"/>
                                        <p:tgtEl>
                                          <p:spTgt spid="87"/>
                                        </p:tgtEl>
                                      </p:cBhvr>
                                    </p:animEffect>
                                  </p:childTnLst>
                                </p:cTn>
                              </p:par>
                              <p:par>
                                <p:cTn id="62" presetID="10" presetClass="entr" presetSubtype="0" fill="hold" nodeType="withEffect">
                                  <p:stCondLst>
                                    <p:cond delay="0"/>
                                  </p:stCondLst>
                                  <p:childTnLst>
                                    <p:set>
                                      <p:cBhvr>
                                        <p:cTn id="63" dur="1" fill="hold">
                                          <p:stCondLst>
                                            <p:cond delay="0"/>
                                          </p:stCondLst>
                                        </p:cTn>
                                        <p:tgtEl>
                                          <p:spTgt spid="88"/>
                                        </p:tgtEl>
                                        <p:attrNameLst>
                                          <p:attrName>style.visibility</p:attrName>
                                        </p:attrNameLst>
                                      </p:cBhvr>
                                      <p:to>
                                        <p:strVal val="visible"/>
                                      </p:to>
                                    </p:set>
                                    <p:animEffect transition="in" filter="fade">
                                      <p:cBhvr>
                                        <p:cTn id="64" dur="500"/>
                                        <p:tgtEl>
                                          <p:spTgt spid="88"/>
                                        </p:tgtEl>
                                      </p:cBhvr>
                                    </p:animEffect>
                                  </p:childTnLst>
                                </p:cTn>
                              </p:par>
                              <p:par>
                                <p:cTn id="65" presetID="10" presetClass="entr" presetSubtype="0" fill="hold" nodeType="withEffect">
                                  <p:stCondLst>
                                    <p:cond delay="0"/>
                                  </p:stCondLst>
                                  <p:childTnLst>
                                    <p:set>
                                      <p:cBhvr>
                                        <p:cTn id="66" dur="1" fill="hold">
                                          <p:stCondLst>
                                            <p:cond delay="0"/>
                                          </p:stCondLst>
                                        </p:cTn>
                                        <p:tgtEl>
                                          <p:spTgt spid="90"/>
                                        </p:tgtEl>
                                        <p:attrNameLst>
                                          <p:attrName>style.visibility</p:attrName>
                                        </p:attrNameLst>
                                      </p:cBhvr>
                                      <p:to>
                                        <p:strVal val="visible"/>
                                      </p:to>
                                    </p:set>
                                    <p:animEffect transition="in" filter="fade">
                                      <p:cBhvr>
                                        <p:cTn id="67" dur="500"/>
                                        <p:tgtEl>
                                          <p:spTgt spid="9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00"/>
                                        </p:tgtEl>
                                        <p:attrNameLst>
                                          <p:attrName>style.visibility</p:attrName>
                                        </p:attrNameLst>
                                      </p:cBhvr>
                                      <p:to>
                                        <p:strVal val="visible"/>
                                      </p:to>
                                    </p:set>
                                    <p:animEffect transition="in" filter="fade">
                                      <p:cBhvr>
                                        <p:cTn id="72" dur="500"/>
                                        <p:tgtEl>
                                          <p:spTgt spid="100"/>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Effect transition="in" filter="fade">
                                      <p:cBhvr>
                                        <p:cTn id="75" dur="500"/>
                                        <p:tgtEl>
                                          <p:spTgt spid="101"/>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03"/>
                                        </p:tgtEl>
                                        <p:attrNameLst>
                                          <p:attrName>style.visibility</p:attrName>
                                        </p:attrNameLst>
                                      </p:cBhvr>
                                      <p:to>
                                        <p:strVal val="visible"/>
                                      </p:to>
                                    </p:set>
                                    <p:animEffect transition="in" filter="fade">
                                      <p:cBhvr>
                                        <p:cTn id="78" dur="500"/>
                                        <p:tgtEl>
                                          <p:spTgt spid="103"/>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55"/>
                                        </p:tgtEl>
                                        <p:attrNameLst>
                                          <p:attrName>style.visibility</p:attrName>
                                        </p:attrNameLst>
                                      </p:cBhvr>
                                      <p:to>
                                        <p:strVal val="visible"/>
                                      </p:to>
                                    </p:set>
                                    <p:animEffect transition="in" filter="fade">
                                      <p:cBhvr>
                                        <p:cTn id="83" dur="500"/>
                                        <p:tgtEl>
                                          <p:spTgt spid="55"/>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82"/>
                                        </p:tgtEl>
                                        <p:attrNameLst>
                                          <p:attrName>style.visibility</p:attrName>
                                        </p:attrNameLst>
                                      </p:cBhvr>
                                      <p:to>
                                        <p:strVal val="visible"/>
                                      </p:to>
                                    </p:set>
                                    <p:animEffect transition="in" filter="fade">
                                      <p:cBhvr>
                                        <p:cTn id="86" dur="500"/>
                                        <p:tgtEl>
                                          <p:spTgt spid="82"/>
                                        </p:tgtEl>
                                      </p:cBhvr>
                                    </p:animEffect>
                                  </p:childTnLst>
                                </p:cTn>
                              </p:par>
                              <p:par>
                                <p:cTn id="87" presetID="10" presetClass="entr" presetSubtype="0" fill="hold" grpId="0" nodeType="withEffect">
                                  <p:stCondLst>
                                    <p:cond delay="0"/>
                                  </p:stCondLst>
                                  <p:childTnLst>
                                    <p:set>
                                      <p:cBhvr>
                                        <p:cTn id="88" dur="1" fill="hold">
                                          <p:stCondLst>
                                            <p:cond delay="0"/>
                                          </p:stCondLst>
                                        </p:cTn>
                                        <p:tgtEl>
                                          <p:spTgt spid="83"/>
                                        </p:tgtEl>
                                        <p:attrNameLst>
                                          <p:attrName>style.visibility</p:attrName>
                                        </p:attrNameLst>
                                      </p:cBhvr>
                                      <p:to>
                                        <p:strVal val="visible"/>
                                      </p:to>
                                    </p:set>
                                    <p:animEffect transition="in" filter="fade">
                                      <p:cBhvr>
                                        <p:cTn id="89" dur="500"/>
                                        <p:tgtEl>
                                          <p:spTgt spid="83"/>
                                        </p:tgtEl>
                                      </p:cBhvr>
                                    </p:animEffect>
                                  </p:childTnLst>
                                </p:cTn>
                              </p:par>
                              <p:par>
                                <p:cTn id="90" presetID="10" presetClass="entr" presetSubtype="0" fill="hold" grpId="0" nodeType="withEffect">
                                  <p:stCondLst>
                                    <p:cond delay="0"/>
                                  </p:stCondLst>
                                  <p:childTnLst>
                                    <p:set>
                                      <p:cBhvr>
                                        <p:cTn id="91" dur="1" fill="hold">
                                          <p:stCondLst>
                                            <p:cond delay="0"/>
                                          </p:stCondLst>
                                        </p:cTn>
                                        <p:tgtEl>
                                          <p:spTgt spid="84"/>
                                        </p:tgtEl>
                                        <p:attrNameLst>
                                          <p:attrName>style.visibility</p:attrName>
                                        </p:attrNameLst>
                                      </p:cBhvr>
                                      <p:to>
                                        <p:strVal val="visible"/>
                                      </p:to>
                                    </p:set>
                                    <p:animEffect transition="in" filter="fade">
                                      <p:cBhvr>
                                        <p:cTn id="92" dur="500"/>
                                        <p:tgtEl>
                                          <p:spTgt spid="84"/>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44"/>
                                        </p:tgtEl>
                                        <p:attrNameLst>
                                          <p:attrName>style.visibility</p:attrName>
                                        </p:attrNameLst>
                                      </p:cBhvr>
                                      <p:to>
                                        <p:strVal val="visible"/>
                                      </p:to>
                                    </p:set>
                                    <p:animEffect transition="in" filter="fade">
                                      <p:cBhvr>
                                        <p:cTn id="9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3" grpId="0" animBg="1"/>
      <p:bldP spid="54" grpId="0" animBg="1"/>
      <p:bldP spid="55" grpId="0" animBg="1"/>
      <p:bldP spid="57" grpId="0" animBg="1"/>
      <p:bldP spid="59" grpId="0" animBg="1"/>
      <p:bldP spid="61" grpId="0" animBg="1"/>
      <p:bldP spid="63" grpId="0" animBg="1"/>
      <p:bldP spid="66" grpId="0" animBg="1"/>
      <p:bldP spid="67" grpId="0" animBg="1"/>
      <p:bldP spid="68" grpId="0" animBg="1"/>
      <p:bldP spid="69" grpId="0" animBg="1"/>
      <p:bldP spid="70" grpId="0" animBg="1"/>
      <p:bldP spid="72" grpId="0" animBg="1"/>
      <p:bldP spid="73" grpId="0" animBg="1"/>
      <p:bldP spid="74" grpId="0" animBg="1"/>
      <p:bldP spid="75" grpId="0" animBg="1"/>
      <p:bldP spid="77" grpId="0" animBg="1"/>
      <p:bldP spid="78" grpId="0" animBg="1"/>
      <p:bldP spid="79" grpId="0" animBg="1"/>
      <p:bldP spid="80" grpId="0" animBg="1"/>
      <p:bldP spid="82" grpId="0" animBg="1"/>
      <p:bldP spid="83" grpId="0" animBg="1"/>
      <p:bldP spid="84" grpId="0" animBg="1"/>
      <p:bldP spid="100" grpId="0" animBg="1"/>
      <p:bldP spid="101" grpId="0" animBg="1"/>
      <p:bldP spid="103" grpId="0" animBg="1"/>
      <p:bldP spid="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rotWithShape="1">
          <a:blip r:embed="rId2">
            <a:extLst>
              <a:ext uri="{28A0092B-C50C-407E-A947-70E740481C1C}">
                <a14:useLocalDpi xmlns:a14="http://schemas.microsoft.com/office/drawing/2010/main" val="0"/>
              </a:ext>
            </a:extLst>
          </a:blip>
          <a:srcRect l="17295" t="12720" r="59295" b="8868"/>
          <a:stretch/>
        </p:blipFill>
        <p:spPr>
          <a:xfrm>
            <a:off x="5076056" y="1268760"/>
            <a:ext cx="2160240" cy="4549998"/>
          </a:xfr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336" y="5262375"/>
            <a:ext cx="1105692" cy="683519"/>
          </a:xfrm>
          <a:prstGeom prst="rect">
            <a:avLst/>
          </a:prstGeom>
        </p:spPr>
      </p:pic>
      <p:sp>
        <p:nvSpPr>
          <p:cNvPr id="2" name="Metin kutusu 1"/>
          <p:cNvSpPr txBox="1"/>
          <p:nvPr/>
        </p:nvSpPr>
        <p:spPr>
          <a:xfrm>
            <a:off x="1079354" y="2564904"/>
            <a:ext cx="3096344" cy="1477328"/>
          </a:xfrm>
          <a:prstGeom prst="rect">
            <a:avLst/>
          </a:prstGeom>
          <a:noFill/>
        </p:spPr>
        <p:txBody>
          <a:bodyPr wrap="square" rtlCol="0">
            <a:spAutoFit/>
          </a:bodyPr>
          <a:lstStyle/>
          <a:p>
            <a:pPr algn="ctr"/>
            <a:r>
              <a:rPr lang="tr-TR" dirty="0" smtClean="0"/>
              <a:t>TÜM VODAFONE’LU İŞLETMELERLE SINIRSIZ </a:t>
            </a:r>
            <a:r>
              <a:rPr lang="tr-TR" dirty="0" smtClean="0"/>
              <a:t>KONUŞMA +1 TL’YE TÜM</a:t>
            </a:r>
          </a:p>
          <a:p>
            <a:pPr algn="ctr"/>
            <a:r>
              <a:rPr lang="tr-TR" dirty="0" smtClean="0"/>
              <a:t>VODAFONE’LULARLA SINIRSIZ KONUŞMA</a:t>
            </a:r>
            <a:endParaRPr lang="tr-TR" dirty="0"/>
          </a:p>
        </p:txBody>
      </p:sp>
      <p:sp>
        <p:nvSpPr>
          <p:cNvPr id="6" name="Oval 5"/>
          <p:cNvSpPr/>
          <p:nvPr/>
        </p:nvSpPr>
        <p:spPr>
          <a:xfrm>
            <a:off x="164954" y="170597"/>
            <a:ext cx="914400" cy="914400"/>
          </a:xfrm>
          <a:prstGeom prst="ellipse">
            <a:avLst/>
          </a:prstGeom>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spcFirstLastPara="0" vert="horz" wrap="square" lIns="6350" tIns="6350" rIns="6350" bIns="6350" numCol="1" spcCol="1270" rtlCol="0" anchor="ctr" anchorCtr="0">
            <a:noAutofit/>
          </a:bodyPr>
          <a:lstStyle/>
          <a:p>
            <a:pPr algn="ctr" defTabSz="444500">
              <a:lnSpc>
                <a:spcPct val="90000"/>
              </a:lnSpc>
              <a:spcBef>
                <a:spcPct val="0"/>
              </a:spcBef>
              <a:spcAft>
                <a:spcPct val="35000"/>
              </a:spcAft>
            </a:pPr>
            <a:r>
              <a:rPr lang="tr-TR" sz="4000" dirty="0" smtClean="0">
                <a:solidFill>
                  <a:srgbClr val="FFFFFF"/>
                </a:solidFill>
              </a:rPr>
              <a:t>4</a:t>
            </a:r>
          </a:p>
        </p:txBody>
      </p:sp>
      <p:sp>
        <p:nvSpPr>
          <p:cNvPr id="7" name="Title 1"/>
          <p:cNvSpPr>
            <a:spLocks noGrp="1"/>
          </p:cNvSpPr>
          <p:nvPr>
            <p:ph type="title"/>
          </p:nvPr>
        </p:nvSpPr>
        <p:spPr>
          <a:xfrm>
            <a:off x="1804156" y="404664"/>
            <a:ext cx="6552456" cy="1042967"/>
          </a:xfrm>
        </p:spPr>
        <p:txBody>
          <a:bodyPr/>
          <a:lstStyle/>
          <a:p>
            <a:pPr algn="ctr"/>
            <a:r>
              <a:rPr lang="tr-TR" dirty="0" smtClean="0"/>
              <a:t>Vodafone TÜRSAB’a Özel Küçük Bütçeli Bireysel-Kurumsal Tarife</a:t>
            </a:r>
            <a:r>
              <a:rPr lang="tr-TR" dirty="0" smtClean="0"/>
              <a:t/>
            </a:r>
            <a:br>
              <a:rPr lang="tr-TR" dirty="0" smtClean="0"/>
            </a:br>
            <a:endParaRPr lang="tr-TR" b="0" dirty="0"/>
          </a:p>
        </p:txBody>
      </p:sp>
    </p:spTree>
    <p:extLst>
      <p:ext uri="{BB962C8B-B14F-4D97-AF65-F5344CB8AC3E}">
        <p14:creationId xmlns:p14="http://schemas.microsoft.com/office/powerpoint/2010/main" val="3058624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0"/>
          </p:nvPr>
        </p:nvSpPr>
        <p:spPr/>
        <p:txBody>
          <a:bodyPr/>
          <a:lstStyle/>
          <a:p>
            <a:pPr>
              <a:defRPr/>
            </a:pPr>
            <a:fld id="{1DCF7C80-64F3-410C-8BAC-CA6F7DD6245B}" type="slidenum">
              <a:rPr lang="en-GB" smtClean="0">
                <a:solidFill>
                  <a:srgbClr val="FFFFFF"/>
                </a:solidFill>
              </a:rPr>
              <a:pPr>
                <a:defRPr/>
              </a:pPr>
              <a:t>4</a:t>
            </a:fld>
            <a:endParaRPr lang="en-GB" dirty="0">
              <a:solidFill>
                <a:srgbClr val="FFFFFF"/>
              </a:solidFill>
            </a:endParaRPr>
          </a:p>
        </p:txBody>
      </p:sp>
      <p:sp>
        <p:nvSpPr>
          <p:cNvPr id="5" name="Dikdörtgen 4"/>
          <p:cNvSpPr/>
          <p:nvPr/>
        </p:nvSpPr>
        <p:spPr>
          <a:xfrm>
            <a:off x="1079354" y="6824"/>
            <a:ext cx="7848872" cy="6494085"/>
          </a:xfrm>
          <a:prstGeom prst="rect">
            <a:avLst/>
          </a:prstGeom>
        </p:spPr>
        <p:txBody>
          <a:bodyPr wrap="square">
            <a:spAutoFit/>
          </a:bodyPr>
          <a:lstStyle/>
          <a:p>
            <a:r>
              <a:rPr lang="tr-TR" b="1" dirty="0"/>
              <a:t>BİREYSEL VEYA KURUMSAL OLARAK NUMARASINI VODAFONE’A TAŞIMAK VEYA YENİ        HAT ALMAK İSTEYEN TÜRSAB ÜYELERİ AŞAĞIDAKİ SÜREÇLERİ TAKİP EDECEKLER.</a:t>
            </a:r>
            <a:endParaRPr lang="tr-TR" dirty="0"/>
          </a:p>
          <a:p>
            <a:r>
              <a:rPr lang="tr-TR" dirty="0"/>
              <a:t> </a:t>
            </a:r>
          </a:p>
          <a:p>
            <a:r>
              <a:rPr lang="tr-TR" b="1" dirty="0">
                <a:solidFill>
                  <a:srgbClr val="FF0000"/>
                </a:solidFill>
              </a:rPr>
              <a:t>*0541 590 98 01 </a:t>
            </a:r>
            <a:r>
              <a:rPr lang="tr-TR" sz="1400" dirty="0" err="1"/>
              <a:t>Gsm</a:t>
            </a:r>
            <a:r>
              <a:rPr lang="tr-TR" sz="1400" dirty="0"/>
              <a:t> Numarası veya  </a:t>
            </a:r>
            <a:r>
              <a:rPr lang="tr-TR" sz="1400" b="1" u="sng" dirty="0" smtClean="0">
                <a:solidFill>
                  <a:srgbClr val="FF0000"/>
                </a:solidFill>
                <a:latin typeface="Arial Black" panose="020B0A04020102020204" pitchFamily="34" charset="0"/>
              </a:rPr>
              <a:t>burcak.erakalin@vpro.com.tr </a:t>
            </a:r>
            <a:r>
              <a:rPr lang="tr-TR" sz="1400" dirty="0" smtClean="0"/>
              <a:t>eposta </a:t>
            </a:r>
            <a:r>
              <a:rPr lang="tr-TR" sz="1400" dirty="0"/>
              <a:t>adresinden</a:t>
            </a:r>
          </a:p>
          <a:p>
            <a:r>
              <a:rPr lang="tr-TR" sz="1400" dirty="0"/>
              <a:t>FSK Satış Müdürü BURÇAK </a:t>
            </a:r>
            <a:r>
              <a:rPr lang="tr-TR" sz="1400" dirty="0" err="1"/>
              <a:t>ERAKALIN’a</a:t>
            </a:r>
            <a:r>
              <a:rPr lang="tr-TR" sz="1400" dirty="0"/>
              <a:t> ulaşarak işlemlerini başlatabilirler.</a:t>
            </a:r>
          </a:p>
          <a:p>
            <a:r>
              <a:rPr lang="tr-TR" sz="1400" b="1" dirty="0"/>
              <a:t>Bireysel İşlemler için;</a:t>
            </a:r>
            <a:endParaRPr lang="tr-TR" sz="1400" dirty="0"/>
          </a:p>
          <a:p>
            <a:r>
              <a:rPr lang="tr-TR" sz="1400" dirty="0"/>
              <a:t>*Kimlik  Fotokopisi</a:t>
            </a:r>
          </a:p>
          <a:p>
            <a:r>
              <a:rPr lang="tr-TR" sz="1400" dirty="0"/>
              <a:t>*Adres Gösterir Belge (İkametgah, fatura örneği </a:t>
            </a:r>
            <a:r>
              <a:rPr lang="tr-TR" sz="1400" dirty="0" err="1"/>
              <a:t>v.s</a:t>
            </a:r>
            <a:r>
              <a:rPr lang="tr-TR" sz="1400" dirty="0"/>
              <a:t>)</a:t>
            </a:r>
          </a:p>
          <a:p>
            <a:r>
              <a:rPr lang="tr-TR" sz="1400" dirty="0"/>
              <a:t>*GSM numaraları</a:t>
            </a:r>
          </a:p>
          <a:p>
            <a:r>
              <a:rPr lang="tr-TR" sz="1400" b="1" dirty="0"/>
              <a:t>Kurumsal Aboneler için</a:t>
            </a:r>
            <a:endParaRPr lang="tr-TR" sz="1400" dirty="0"/>
          </a:p>
          <a:p>
            <a:r>
              <a:rPr lang="tr-TR" sz="1400" dirty="0"/>
              <a:t>*Şirket Vergi Levhası</a:t>
            </a:r>
          </a:p>
          <a:p>
            <a:r>
              <a:rPr lang="tr-TR" sz="1400" dirty="0"/>
              <a:t>*İmza sirküleri</a:t>
            </a:r>
          </a:p>
          <a:p>
            <a:r>
              <a:rPr lang="tr-TR" sz="1400" dirty="0"/>
              <a:t>*Son 2 aya ait tahakkuk belgesi</a:t>
            </a:r>
          </a:p>
          <a:p>
            <a:r>
              <a:rPr lang="tr-TR" sz="1400" dirty="0"/>
              <a:t>*Ortakların Kimlik Fotokopileri</a:t>
            </a:r>
          </a:p>
          <a:p>
            <a:r>
              <a:rPr lang="tr-TR" sz="1400" dirty="0"/>
              <a:t>*Fatura Örnekleri</a:t>
            </a:r>
          </a:p>
          <a:p>
            <a:r>
              <a:rPr lang="tr-TR" sz="1400" dirty="0"/>
              <a:t>*GSM Numaraları</a:t>
            </a:r>
          </a:p>
          <a:p>
            <a:r>
              <a:rPr lang="tr-TR" sz="1400" dirty="0"/>
              <a:t>İstenecektir.</a:t>
            </a:r>
          </a:p>
          <a:p>
            <a:r>
              <a:rPr lang="tr-TR" sz="1400" dirty="0"/>
              <a:t>İstenilen belgeler mail yoluyla  </a:t>
            </a:r>
            <a:r>
              <a:rPr lang="tr-TR" sz="1400" b="1" u="sng" dirty="0" smtClean="0">
                <a:solidFill>
                  <a:srgbClr val="FF0000"/>
                </a:solidFill>
              </a:rPr>
              <a:t>burcak.erakalin@vpro.com.tr</a:t>
            </a:r>
            <a:r>
              <a:rPr lang="tr-TR" sz="1400" dirty="0" smtClean="0"/>
              <a:t> </a:t>
            </a:r>
            <a:r>
              <a:rPr lang="tr-TR" sz="1400" dirty="0"/>
              <a:t>mail adresine gönderildikten sonra</a:t>
            </a:r>
          </a:p>
          <a:p>
            <a:r>
              <a:rPr lang="tr-TR" sz="1400" dirty="0"/>
              <a:t>İstanbul içindeki aboneler ziyaret edilerek sözleşme ve taahhütler onaylatılacak  </a:t>
            </a:r>
            <a:r>
              <a:rPr lang="tr-TR" sz="1400" dirty="0" err="1"/>
              <a:t>simkartları</a:t>
            </a:r>
            <a:r>
              <a:rPr lang="tr-TR" sz="1400" dirty="0"/>
              <a:t> teslim edilecektir. İstanbul dışı adreslere belgeler MNG Kargo yoluyla gönderilecek ve onayları alınacaktır. (Vodafone </a:t>
            </a:r>
            <a:r>
              <a:rPr lang="tr-TR" sz="1400" dirty="0" err="1"/>
              <a:t>Simkartlar</a:t>
            </a:r>
            <a:r>
              <a:rPr lang="tr-TR" sz="1400" dirty="0"/>
              <a:t> da abonelere kargo ile gönderilecektir)</a:t>
            </a:r>
          </a:p>
          <a:p>
            <a:r>
              <a:rPr lang="tr-TR" sz="1400" dirty="0"/>
              <a:t>*Evraklar yetkili ofise ulaştıktan sonra yeni tesisler 1 gün Numara Taşıma ile işlem yapılan hatlar 4-6 günde </a:t>
            </a:r>
            <a:r>
              <a:rPr lang="tr-TR" sz="1400" dirty="0" err="1"/>
              <a:t>Vodafone’da</a:t>
            </a:r>
            <a:r>
              <a:rPr lang="tr-TR" sz="1400" dirty="0"/>
              <a:t> aktif olacaktır.</a:t>
            </a:r>
          </a:p>
          <a:p>
            <a:r>
              <a:rPr lang="tr-TR" sz="1400" dirty="0"/>
              <a:t>*Tüm sorularınız için </a:t>
            </a:r>
            <a:r>
              <a:rPr lang="tr-TR" sz="1400" b="1" dirty="0"/>
              <a:t>BURÇAK ERAKALIN</a:t>
            </a:r>
            <a:r>
              <a:rPr lang="tr-TR" sz="1400" dirty="0"/>
              <a:t> Bey’i arayabilir veya mail gönderebilirsiniz.</a:t>
            </a:r>
          </a:p>
          <a:p>
            <a:r>
              <a:rPr lang="tr-TR" sz="1400" dirty="0"/>
              <a:t>Muhakkak size dönüş yapılacaktır.</a:t>
            </a:r>
          </a:p>
          <a:p>
            <a:r>
              <a:rPr lang="tr-TR" dirty="0"/>
              <a:t> </a:t>
            </a:r>
          </a:p>
        </p:txBody>
      </p:sp>
      <p:sp>
        <p:nvSpPr>
          <p:cNvPr id="6" name="Oval 5"/>
          <p:cNvSpPr/>
          <p:nvPr/>
        </p:nvSpPr>
        <p:spPr>
          <a:xfrm>
            <a:off x="164954" y="170597"/>
            <a:ext cx="914400" cy="914400"/>
          </a:xfrm>
          <a:prstGeom prst="ellipse">
            <a:avLst/>
          </a:prstGeom>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spcFirstLastPara="0" vert="horz" wrap="square" lIns="6350" tIns="6350" rIns="6350" bIns="6350" numCol="1" spcCol="1270" rtlCol="0" anchor="ctr" anchorCtr="0">
            <a:noAutofit/>
          </a:bodyPr>
          <a:lstStyle/>
          <a:p>
            <a:pPr algn="ctr" defTabSz="444500">
              <a:lnSpc>
                <a:spcPct val="90000"/>
              </a:lnSpc>
              <a:spcBef>
                <a:spcPct val="0"/>
              </a:spcBef>
              <a:spcAft>
                <a:spcPct val="35000"/>
              </a:spcAft>
            </a:pPr>
            <a:r>
              <a:rPr lang="tr-TR" sz="4000" dirty="0">
                <a:solidFill>
                  <a:srgbClr val="FFFFFF"/>
                </a:solidFill>
              </a:rPr>
              <a:t>5</a:t>
            </a:r>
            <a:endParaRPr lang="tr-TR" sz="4000" dirty="0" smtClean="0">
              <a:solidFill>
                <a:srgbClr val="FFFFFF"/>
              </a:solidFill>
            </a:endParaRPr>
          </a:p>
        </p:txBody>
      </p:sp>
    </p:spTree>
    <p:extLst>
      <p:ext uri="{BB962C8B-B14F-4D97-AF65-F5344CB8AC3E}">
        <p14:creationId xmlns:p14="http://schemas.microsoft.com/office/powerpoint/2010/main" val="673186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0"/>
          </p:nvPr>
        </p:nvSpPr>
        <p:spPr/>
        <p:txBody>
          <a:bodyPr/>
          <a:lstStyle/>
          <a:p>
            <a:pPr>
              <a:defRPr/>
            </a:pPr>
            <a:fld id="{1DCF7C80-64F3-410C-8BAC-CA6F7DD6245B}" type="slidenum">
              <a:rPr lang="en-GB" smtClean="0">
                <a:solidFill>
                  <a:srgbClr val="FFFFFF"/>
                </a:solidFill>
              </a:rPr>
              <a:pPr>
                <a:defRPr/>
              </a:pPr>
              <a:t>5</a:t>
            </a:fld>
            <a:endParaRPr lang="en-GB" dirty="0">
              <a:solidFill>
                <a:srgbClr val="FFFFFF"/>
              </a:solidFill>
            </a:endParaRPr>
          </a:p>
        </p:txBody>
      </p:sp>
      <p:sp>
        <p:nvSpPr>
          <p:cNvPr id="5" name="Dikdörtgen 4"/>
          <p:cNvSpPr/>
          <p:nvPr/>
        </p:nvSpPr>
        <p:spPr>
          <a:xfrm>
            <a:off x="971600" y="332656"/>
            <a:ext cx="7992888" cy="5539978"/>
          </a:xfrm>
          <a:prstGeom prst="rect">
            <a:avLst/>
          </a:prstGeom>
        </p:spPr>
        <p:txBody>
          <a:bodyPr wrap="square">
            <a:spAutoFit/>
          </a:bodyPr>
          <a:lstStyle/>
          <a:p>
            <a:r>
              <a:rPr lang="tr-TR" b="1" dirty="0"/>
              <a:t>En Çok Sorulan Sorular ve Cevapları:</a:t>
            </a:r>
            <a:endParaRPr lang="tr-TR" dirty="0"/>
          </a:p>
          <a:p>
            <a:endParaRPr lang="tr-TR" sz="1600" dirty="0" smtClean="0"/>
          </a:p>
          <a:p>
            <a:r>
              <a:rPr lang="tr-TR" sz="1600" dirty="0" smtClean="0"/>
              <a:t>1</a:t>
            </a:r>
            <a:r>
              <a:rPr lang="tr-TR" sz="1600" dirty="0"/>
              <a:t>. Bu tarifeler sadece başka operatörden numara taşımada mı geçerli?</a:t>
            </a:r>
          </a:p>
          <a:p>
            <a:r>
              <a:rPr lang="tr-TR" sz="1600" dirty="0"/>
              <a:t>Diğer operatörden taşınma, yeni hat açılması durumunda ve mevcut Vodafone aboneleri için de geçerlidir. Abonenin cihaz veya tarife kontratı varsa bu tarifelere geçişe engel olmayıp, </a:t>
            </a:r>
            <a:r>
              <a:rPr lang="tr-TR" sz="1600" dirty="0">
                <a:solidFill>
                  <a:srgbClr val="FF0000"/>
                </a:solidFill>
              </a:rPr>
              <a:t>geçiş sonrası daha önce imzaladığı kontrattan bir cezası çıkabilir.</a:t>
            </a:r>
            <a:r>
              <a:rPr lang="tr-TR" sz="1600" dirty="0"/>
              <a:t> Bu ceza kontrolü ve sorumluluğu abonelere aittir. Vodafone içi tarifeler arası geçiş, kontrat cezalarını ortadan kaldırmamaktadır.   </a:t>
            </a:r>
          </a:p>
          <a:p>
            <a:r>
              <a:rPr lang="tr-TR" sz="1600" dirty="0"/>
              <a:t>2. İş birliği ve kampanya süresi ne kadar?</a:t>
            </a:r>
          </a:p>
          <a:p>
            <a:r>
              <a:rPr lang="tr-TR" sz="1600" dirty="0"/>
              <a:t>İşbirliği süresi 12 aydır. Tarifelerde de 12 ay kontrat zorunluluğu vardır.</a:t>
            </a:r>
          </a:p>
          <a:p>
            <a:r>
              <a:rPr lang="tr-TR" sz="1600" dirty="0"/>
              <a:t>3. Broşürlerde 5 yakını deniliyor, oysa sayın başkan sayı sınırlaması olmaksızın diye duyuru yapmıştı; kaç kişiye kadar bu tarifelerden yararlanılabiliyor?</a:t>
            </a:r>
          </a:p>
          <a:p>
            <a:r>
              <a:rPr lang="tr-TR" sz="1600" dirty="0"/>
              <a:t>Broşürlerde 5 yakını deniliyor; ancak </a:t>
            </a:r>
            <a:r>
              <a:rPr lang="tr-TR" sz="1600" b="1" dirty="0"/>
              <a:t>TÜRSAB </a:t>
            </a:r>
            <a:r>
              <a:rPr lang="tr-TR" sz="1600" dirty="0"/>
              <a:t>için sayı sınırı bulunmamaktadır, ayrıca </a:t>
            </a:r>
            <a:r>
              <a:rPr lang="tr-TR" sz="1600" b="1" dirty="0"/>
              <a:t>TÜRSAB</a:t>
            </a:r>
            <a:r>
              <a:rPr lang="tr-TR" sz="1600" dirty="0"/>
              <a:t> üyesi yakınının aynı kütükte olması zorunluluğu da yoktur.</a:t>
            </a:r>
          </a:p>
          <a:p>
            <a:r>
              <a:rPr lang="tr-TR" sz="1600" dirty="0"/>
              <a:t>4. Yeni hat alımında bunlar geçerli değil mi?</a:t>
            </a:r>
          </a:p>
          <a:p>
            <a:r>
              <a:rPr lang="tr-TR" sz="1600" dirty="0"/>
              <a:t>Yeni hat açılımı durumunda 12 ay kontratlı olarak bu teklifler geçerlidir.</a:t>
            </a:r>
          </a:p>
          <a:p>
            <a:r>
              <a:rPr lang="tr-TR" sz="1600" dirty="0"/>
              <a:t>5. Mevcut Vodafone abonesi olup başka tarifelerdeki TÜRSAB üyesi </a:t>
            </a:r>
            <a:r>
              <a:rPr lang="tr-TR" sz="1600" dirty="0" err="1"/>
              <a:t>acentalar</a:t>
            </a:r>
            <a:r>
              <a:rPr lang="tr-TR" sz="1600" dirty="0"/>
              <a:t> bu tarifelerden istediğine geçiş yapabilecek mi?</a:t>
            </a:r>
          </a:p>
          <a:p>
            <a:r>
              <a:rPr lang="tr-TR" sz="1600" dirty="0"/>
              <a:t>Abonenin cihaz veya tarife kontratı varsa bu tarifelere geçişe engel olmayıp, geçiş sonrası daha önce imzaladığı kontrattan bir cezası çıkabilir. Bu ceza kontrolü ve sorumluluğu abonelere aittir. Vodafone içi tarifeler arası geçiş, kontrat cezalarını ortadan kaldırmamaktadır.   </a:t>
            </a:r>
          </a:p>
        </p:txBody>
      </p:sp>
      <p:sp>
        <p:nvSpPr>
          <p:cNvPr id="6" name="Oval 5"/>
          <p:cNvSpPr/>
          <p:nvPr/>
        </p:nvSpPr>
        <p:spPr>
          <a:xfrm>
            <a:off x="57200" y="170597"/>
            <a:ext cx="914400" cy="914400"/>
          </a:xfrm>
          <a:prstGeom prst="ellipse">
            <a:avLst/>
          </a:prstGeom>
          <a:ln>
            <a:solidFill>
              <a:schemeClr val="bg1">
                <a:lumMod val="50000"/>
              </a:schemeClr>
            </a:solidFill>
          </a:ln>
        </p:spPr>
        <p:style>
          <a:lnRef idx="1">
            <a:schemeClr val="accent1"/>
          </a:lnRef>
          <a:fillRef idx="3">
            <a:schemeClr val="accent1"/>
          </a:fillRef>
          <a:effectRef idx="2">
            <a:schemeClr val="accent1"/>
          </a:effectRef>
          <a:fontRef idx="minor">
            <a:schemeClr val="lt1"/>
          </a:fontRef>
        </p:style>
        <p:txBody>
          <a:bodyPr spcFirstLastPara="0" vert="horz" wrap="square" lIns="6350" tIns="6350" rIns="6350" bIns="6350" numCol="1" spcCol="1270" rtlCol="0" anchor="ctr" anchorCtr="0">
            <a:noAutofit/>
          </a:bodyPr>
          <a:lstStyle/>
          <a:p>
            <a:pPr algn="ctr" defTabSz="444500">
              <a:lnSpc>
                <a:spcPct val="90000"/>
              </a:lnSpc>
              <a:spcBef>
                <a:spcPct val="0"/>
              </a:spcBef>
              <a:spcAft>
                <a:spcPct val="35000"/>
              </a:spcAft>
            </a:pPr>
            <a:r>
              <a:rPr lang="tr-TR" sz="4000" dirty="0">
                <a:solidFill>
                  <a:srgbClr val="FFFFFF"/>
                </a:solidFill>
              </a:rPr>
              <a:t>5</a:t>
            </a:r>
            <a:endParaRPr lang="tr-TR" sz="4000" dirty="0" smtClean="0">
              <a:solidFill>
                <a:srgbClr val="FFFFFF"/>
              </a:solidFill>
            </a:endParaRPr>
          </a:p>
        </p:txBody>
      </p:sp>
    </p:spTree>
    <p:extLst>
      <p:ext uri="{BB962C8B-B14F-4D97-AF65-F5344CB8AC3E}">
        <p14:creationId xmlns:p14="http://schemas.microsoft.com/office/powerpoint/2010/main" val="1825901330"/>
      </p:ext>
    </p:extLst>
  </p:cSld>
  <p:clrMapOvr>
    <a:masterClrMapping/>
  </p:clrMapOvr>
</p:sld>
</file>

<file path=ppt/theme/theme1.xml><?xml version="1.0" encoding="utf-8"?>
<a:theme xmlns:a="http://schemas.openxmlformats.org/drawingml/2006/main" name="2_Vodafone">
  <a:themeElements>
    <a:clrScheme name="Custom 2">
      <a:dk1>
        <a:srgbClr val="000000"/>
      </a:dk1>
      <a:lt1>
        <a:srgbClr val="FFFFFF"/>
      </a:lt1>
      <a:dk2>
        <a:srgbClr val="5E2750"/>
      </a:dk2>
      <a:lt2>
        <a:srgbClr val="54575A"/>
      </a:lt2>
      <a:accent1>
        <a:srgbClr val="E60000"/>
      </a:accent1>
      <a:accent2>
        <a:srgbClr val="A8B400"/>
      </a:accent2>
      <a:accent3>
        <a:srgbClr val="9C2AA0"/>
      </a:accent3>
      <a:accent4>
        <a:srgbClr val="EB9700"/>
      </a:accent4>
      <a:accent5>
        <a:srgbClr val="00B0CA"/>
      </a:accent5>
      <a:accent6>
        <a:srgbClr val="FECB00"/>
      </a:accent6>
      <a:hlink>
        <a:srgbClr val="E60000"/>
      </a:hlink>
      <a:folHlink>
        <a:srgbClr val="E60000"/>
      </a:folHlink>
    </a:clrScheme>
    <a:fontScheme name="Vodafone 2012">
      <a:majorFont>
        <a:latin typeface="Vodafone Rg"/>
        <a:ea typeface=""/>
        <a:cs typeface=""/>
      </a:majorFont>
      <a:minorFont>
        <a:latin typeface="Vodafon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5400" cap="flat" cmpd="sng" algn="ctr">
          <a:noFill/>
          <a:prstDash val="solid"/>
        </a:ln>
        <a:effectLst/>
      </a:spPr>
      <a:bodyPr spcFirstLastPara="0" vert="horz" wrap="square" lIns="6350" tIns="6350" rIns="6350" bIns="6350" numCol="1" spcCol="1270" rtlCol="0" anchor="ctr" anchorCtr="0">
        <a:noAutofit/>
      </a:bodyPr>
      <a:lstStyle>
        <a:defPPr algn="ctr" defTabSz="444500">
          <a:lnSpc>
            <a:spcPct val="90000"/>
          </a:lnSpc>
          <a:spcBef>
            <a:spcPct val="0"/>
          </a:spcBef>
          <a:spcAft>
            <a:spcPct val="35000"/>
          </a:spcAft>
          <a:defRPr sz="1000" kern="1200" dirty="0" smtClean="0">
            <a:solidFill>
              <a:srgbClr val="34342B"/>
            </a:solidFill>
            <a:latin typeface="Vodafone Rg" pitchFamily="34" charset="0"/>
            <a:ea typeface="+mn-ea"/>
            <a:cs typeface="+mn-cs"/>
          </a:defRPr>
        </a:defPPr>
      </a:lstStyle>
      <a:style>
        <a:lnRef idx="2">
          <a:scrgbClr r="0" g="0" b="0"/>
        </a:lnRef>
        <a:fillRef idx="1">
          <a:scrgbClr r="0" g="0" b="0"/>
        </a:fillRef>
        <a:effectRef idx="0">
          <a:scrgbClr r="0" g="0" b="0"/>
        </a:effectRef>
        <a:fontRef idx="minor">
          <a:schemeClr val="lt1"/>
        </a:fontRef>
      </a:style>
    </a:spDef>
    <a:txDef>
      <a:spPr/>
      <a:bodyPr wrap="square" lIns="0" tIns="0" rIns="0" bIns="0" rtlCol="0">
        <a:noAutofit/>
      </a:bodyPr>
      <a:lstStyle>
        <a:defPPr marL="0" indent="0">
          <a:buFont typeface="Arial" pitchFamily="34" charset="0"/>
          <a:buNone/>
          <a:defRPr sz="1600" dirty="0" smtClean="0">
            <a:latin typeface="Vodafone Rg" pitchFamily="34" charset="0"/>
          </a:defRPr>
        </a:defPPr>
      </a:lstStyle>
    </a:txDef>
  </a:objectDefaults>
  <a:extraClrSchemeLst/>
</a:theme>
</file>

<file path=ppt/theme/theme2.xml><?xml version="1.0" encoding="utf-8"?>
<a:theme xmlns:a="http://schemas.openxmlformats.org/drawingml/2006/main" name="Vodafone">
  <a:themeElements>
    <a:clrScheme name="Vodafone 5">
      <a:dk1>
        <a:srgbClr val="000000"/>
      </a:dk1>
      <a:lt1>
        <a:srgbClr val="FFFFFF"/>
      </a:lt1>
      <a:dk2>
        <a:srgbClr val="E60000"/>
      </a:dk2>
      <a:lt2>
        <a:srgbClr val="908A84"/>
      </a:lt2>
      <a:accent1>
        <a:srgbClr val="AE3039"/>
      </a:accent1>
      <a:accent2>
        <a:srgbClr val="792428"/>
      </a:accent2>
      <a:accent3>
        <a:srgbClr val="FFFFFF"/>
      </a:accent3>
      <a:accent4>
        <a:srgbClr val="000000"/>
      </a:accent4>
      <a:accent5>
        <a:srgbClr val="D3ADAE"/>
      </a:accent5>
      <a:accent6>
        <a:srgbClr val="6D2023"/>
      </a:accent6>
      <a:hlink>
        <a:srgbClr val="D8CFCB"/>
      </a:hlink>
      <a:folHlink>
        <a:srgbClr val="008080"/>
      </a:folHlink>
    </a:clrScheme>
    <a:fontScheme name="Vodafon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no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9050" cap="flat" cmpd="sng" algn="ctr">
          <a:no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Vodafone 1">
        <a:dk1>
          <a:srgbClr val="000000"/>
        </a:dk1>
        <a:lt1>
          <a:srgbClr val="FFFFFF"/>
        </a:lt1>
        <a:dk2>
          <a:srgbClr val="FF0000"/>
        </a:dk2>
        <a:lt2>
          <a:srgbClr val="999999"/>
        </a:lt2>
        <a:accent1>
          <a:srgbClr val="813790"/>
        </a:accent1>
        <a:accent2>
          <a:srgbClr val="CDAFD3"/>
        </a:accent2>
        <a:accent3>
          <a:srgbClr val="FFFFFF"/>
        </a:accent3>
        <a:accent4>
          <a:srgbClr val="000000"/>
        </a:accent4>
        <a:accent5>
          <a:srgbClr val="C1AEC6"/>
        </a:accent5>
        <a:accent6>
          <a:srgbClr val="BA9EBF"/>
        </a:accent6>
        <a:hlink>
          <a:srgbClr val="0099DA"/>
        </a:hlink>
        <a:folHlink>
          <a:srgbClr val="99D6F0"/>
        </a:folHlink>
      </a:clrScheme>
      <a:clrMap bg1="lt1" tx1="dk1" bg2="lt2" tx2="dk2" accent1="accent1" accent2="accent2" accent3="accent3" accent4="accent4" accent5="accent5" accent6="accent6" hlink="hlink" folHlink="folHlink"/>
    </a:extraClrScheme>
    <a:extraClrScheme>
      <a:clrScheme name="Vodafone 2">
        <a:dk1>
          <a:srgbClr val="000000"/>
        </a:dk1>
        <a:lt1>
          <a:srgbClr val="FFFFFF"/>
        </a:lt1>
        <a:dk2>
          <a:srgbClr val="EE3224"/>
        </a:dk2>
        <a:lt2>
          <a:srgbClr val="939BA1"/>
        </a:lt2>
        <a:accent1>
          <a:srgbClr val="B5121B"/>
        </a:accent1>
        <a:accent2>
          <a:srgbClr val="5B1400"/>
        </a:accent2>
        <a:accent3>
          <a:srgbClr val="FFFFFF"/>
        </a:accent3>
        <a:accent4>
          <a:srgbClr val="000000"/>
        </a:accent4>
        <a:accent5>
          <a:srgbClr val="D7AAAB"/>
        </a:accent5>
        <a:accent6>
          <a:srgbClr val="521100"/>
        </a:accent6>
        <a:hlink>
          <a:srgbClr val="DCDDDE"/>
        </a:hlink>
        <a:folHlink>
          <a:srgbClr val="99D6F0"/>
        </a:folHlink>
      </a:clrScheme>
      <a:clrMap bg1="lt1" tx1="dk1" bg2="lt2" tx2="dk2" accent1="accent1" accent2="accent2" accent3="accent3" accent4="accent4" accent5="accent5" accent6="accent6" hlink="hlink" folHlink="folHlink"/>
    </a:extraClrScheme>
    <a:extraClrScheme>
      <a:clrScheme name="Vodafone 3">
        <a:dk1>
          <a:srgbClr val="000000"/>
        </a:dk1>
        <a:lt1>
          <a:srgbClr val="FFFFFF"/>
        </a:lt1>
        <a:dk2>
          <a:srgbClr val="E60000"/>
        </a:dk2>
        <a:lt2>
          <a:srgbClr val="939BA1"/>
        </a:lt2>
        <a:accent1>
          <a:srgbClr val="B5121B"/>
        </a:accent1>
        <a:accent2>
          <a:srgbClr val="5B1400"/>
        </a:accent2>
        <a:accent3>
          <a:srgbClr val="FFFFFF"/>
        </a:accent3>
        <a:accent4>
          <a:srgbClr val="000000"/>
        </a:accent4>
        <a:accent5>
          <a:srgbClr val="D7AAAB"/>
        </a:accent5>
        <a:accent6>
          <a:srgbClr val="521100"/>
        </a:accent6>
        <a:hlink>
          <a:srgbClr val="DCDDDE"/>
        </a:hlink>
        <a:folHlink>
          <a:srgbClr val="99D6F0"/>
        </a:folHlink>
      </a:clrScheme>
      <a:clrMap bg1="lt1" tx1="dk1" bg2="lt2" tx2="dk2" accent1="accent1" accent2="accent2" accent3="accent3" accent4="accent4" accent5="accent5" accent6="accent6" hlink="hlink" folHlink="folHlink"/>
    </a:extraClrScheme>
    <a:extraClrScheme>
      <a:clrScheme name="Vodafone 4">
        <a:dk1>
          <a:srgbClr val="000000"/>
        </a:dk1>
        <a:lt1>
          <a:srgbClr val="FFFFFF"/>
        </a:lt1>
        <a:dk2>
          <a:srgbClr val="E60000"/>
        </a:dk2>
        <a:lt2>
          <a:srgbClr val="908A84"/>
        </a:lt2>
        <a:accent1>
          <a:srgbClr val="AE3039"/>
        </a:accent1>
        <a:accent2>
          <a:srgbClr val="5B1400"/>
        </a:accent2>
        <a:accent3>
          <a:srgbClr val="FFFFFF"/>
        </a:accent3>
        <a:accent4>
          <a:srgbClr val="000000"/>
        </a:accent4>
        <a:accent5>
          <a:srgbClr val="D3ADAE"/>
        </a:accent5>
        <a:accent6>
          <a:srgbClr val="521100"/>
        </a:accent6>
        <a:hlink>
          <a:srgbClr val="D8CFCB"/>
        </a:hlink>
        <a:folHlink>
          <a:srgbClr val="008080"/>
        </a:folHlink>
      </a:clrScheme>
      <a:clrMap bg1="lt1" tx1="dk1" bg2="lt2" tx2="dk2" accent1="accent1" accent2="accent2" accent3="accent3" accent4="accent4" accent5="accent5" accent6="accent6" hlink="hlink" folHlink="folHlink"/>
    </a:extraClrScheme>
    <a:extraClrScheme>
      <a:clrScheme name="Vodafone 5">
        <a:dk1>
          <a:srgbClr val="000000"/>
        </a:dk1>
        <a:lt1>
          <a:srgbClr val="FFFFFF"/>
        </a:lt1>
        <a:dk2>
          <a:srgbClr val="E60000"/>
        </a:dk2>
        <a:lt2>
          <a:srgbClr val="908A84"/>
        </a:lt2>
        <a:accent1>
          <a:srgbClr val="AE3039"/>
        </a:accent1>
        <a:accent2>
          <a:srgbClr val="792428"/>
        </a:accent2>
        <a:accent3>
          <a:srgbClr val="FFFFFF"/>
        </a:accent3>
        <a:accent4>
          <a:srgbClr val="000000"/>
        </a:accent4>
        <a:accent5>
          <a:srgbClr val="D3ADAE"/>
        </a:accent5>
        <a:accent6>
          <a:srgbClr val="6D2023"/>
        </a:accent6>
        <a:hlink>
          <a:srgbClr val="D8CFCB"/>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TotalTime>
  <Words>249</Words>
  <Application>Microsoft Office PowerPoint</Application>
  <PresentationFormat>Ekran Gösterisi (4:3)</PresentationFormat>
  <Paragraphs>111</Paragraphs>
  <Slides>5</Slides>
  <Notes>0</Notes>
  <HiddenSlides>0</HiddenSlides>
  <MMClips>0</MMClips>
  <ScaleCrop>false</ScaleCrop>
  <HeadingPairs>
    <vt:vector size="4" baseType="variant">
      <vt:variant>
        <vt:lpstr>Tema</vt:lpstr>
      </vt:variant>
      <vt:variant>
        <vt:i4>2</vt:i4>
      </vt:variant>
      <vt:variant>
        <vt:lpstr>Slayt Başlıkları</vt:lpstr>
      </vt:variant>
      <vt:variant>
        <vt:i4>5</vt:i4>
      </vt:variant>
    </vt:vector>
  </HeadingPairs>
  <TitlesOfParts>
    <vt:vector size="7" baseType="lpstr">
      <vt:lpstr>2_Vodafone</vt:lpstr>
      <vt:lpstr>Vodafone</vt:lpstr>
      <vt:lpstr>Vodafone TÜRSAB’a Özel Bireysel Tarifeler </vt:lpstr>
      <vt:lpstr>Vodafone TÜRSAB’a  Özel Kurumsal Tarifeler </vt:lpstr>
      <vt:lpstr>Vodafone TÜRSAB’a Özel Küçük Bütçeli Bireysel-Kurumsal Tarife </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Burçak Erakalın</dc:creator>
  <cp:lastModifiedBy>Burçak</cp:lastModifiedBy>
  <cp:revision>3</cp:revision>
  <dcterms:created xsi:type="dcterms:W3CDTF">2015-05-05T12:03:16Z</dcterms:created>
  <dcterms:modified xsi:type="dcterms:W3CDTF">2015-05-05T12:25:11Z</dcterms:modified>
</cp:coreProperties>
</file>